
<file path=[Content_Types].xml><?xml version="1.0" encoding="utf-8"?>
<Types xmlns="http://schemas.openxmlformats.org/package/2006/content-types">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90" r:id="rId1"/>
  </p:sldMasterIdLst>
  <p:notesMasterIdLst>
    <p:notesMasterId r:id="rId34"/>
  </p:notesMasterIdLst>
  <p:sldIdLst>
    <p:sldId id="257" r:id="rId2"/>
    <p:sldId id="293"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91" r:id="rId21"/>
    <p:sldId id="278" r:id="rId22"/>
    <p:sldId id="281" r:id="rId23"/>
    <p:sldId id="282" r:id="rId24"/>
    <p:sldId id="283" r:id="rId25"/>
    <p:sldId id="284" r:id="rId26"/>
    <p:sldId id="285" r:id="rId27"/>
    <p:sldId id="286" r:id="rId28"/>
    <p:sldId id="287" r:id="rId29"/>
    <p:sldId id="288" r:id="rId30"/>
    <p:sldId id="290" r:id="rId31"/>
    <p:sldId id="292" r:id="rId32"/>
    <p:sldId id="279" r:id="rId33"/>
  </p:sldIdLst>
  <p:sldSz cx="9144000" cy="5143500" type="screen16x9"/>
  <p:notesSz cx="6858000" cy="9144000"/>
  <p:embeddedFontLst>
    <p:embeddedFont>
      <p:font typeface="Nikosh" panose="02000000000000000000" pitchFamily="2" charset="0"/>
      <p:regular r:id="rId35"/>
    </p:embeddedFont>
    <p:embeddedFont>
      <p:font typeface="NikoshBAN" panose="02000000000000000000" pitchFamily="2" charset="0"/>
      <p:regular r:id="rId36"/>
    </p:embeddedFont>
    <p:embeddedFont>
      <p:font typeface="Plus Jakarta Sans Medium" panose="020B0604020202020204" charset="0"/>
      <p:regular r:id="rId37"/>
      <p:bold r:id="rId38"/>
      <p:italic r:id="rId39"/>
      <p:boldItalic r:id="rId40"/>
    </p:embeddedFont>
    <p:embeddedFont>
      <p:font typeface="STIX Two Text" panose="020B0604020202020204" charset="0"/>
      <p:regular r:id="rId41"/>
      <p:bold r:id="rId42"/>
      <p:italic r:id="rId43"/>
      <p:boldItalic r:id="rId44"/>
    </p:embeddedFont>
    <p:embeddedFont>
      <p:font typeface="STIX Two Text Medium" panose="020B0604020202020204" charset="0"/>
      <p:regular r:id="rId45"/>
      <p:bold r:id="rId46"/>
      <p:italic r:id="rId47"/>
      <p:boldItalic r:id="rId48"/>
    </p:embeddedFont>
    <p:embeddedFont>
      <p:font typeface="STIX Two Text SemiBold" panose="020B0604020202020204" charset="0"/>
      <p:regular r:id="rId49"/>
      <p:bold r:id="rId50"/>
      <p:italic r:id="rId51"/>
      <p:boldItalic r:id="rId52"/>
    </p:embeddedFont>
    <p:embeddedFont>
      <p:font typeface="Tiro Bangla" panose="020B0604020202020204" charset="0"/>
      <p:regular r:id="rId53"/>
      <p:italic r:id="rId5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4840"/>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42" d="100"/>
          <a:sy n="142" d="100"/>
        </p:scale>
        <p:origin x="714" y="114"/>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5.fntdata"/><Relationship Id="rId21" Type="http://schemas.openxmlformats.org/officeDocument/2006/relationships/slide" Target="slides/slide20.xml"/><Relationship Id="rId34" Type="http://schemas.openxmlformats.org/officeDocument/2006/relationships/notesMaster" Target="notesMasters/notesMaster1.xml"/><Relationship Id="rId42" Type="http://schemas.openxmlformats.org/officeDocument/2006/relationships/font" Target="fonts/font8.fntdata"/><Relationship Id="rId47" Type="http://schemas.openxmlformats.org/officeDocument/2006/relationships/font" Target="fonts/font13.fntdata"/><Relationship Id="rId50" Type="http://schemas.openxmlformats.org/officeDocument/2006/relationships/font" Target="fonts/font16.fntdata"/><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3.fntdata"/><Relationship Id="rId40" Type="http://schemas.openxmlformats.org/officeDocument/2006/relationships/font" Target="fonts/font6.fntdata"/><Relationship Id="rId45" Type="http://schemas.openxmlformats.org/officeDocument/2006/relationships/font" Target="fonts/font11.fntdata"/><Relationship Id="rId53" Type="http://schemas.openxmlformats.org/officeDocument/2006/relationships/font" Target="fonts/font19.fntdata"/><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1.fntdata"/><Relationship Id="rId43" Type="http://schemas.openxmlformats.org/officeDocument/2006/relationships/font" Target="fonts/font9.fntdata"/><Relationship Id="rId48" Type="http://schemas.openxmlformats.org/officeDocument/2006/relationships/font" Target="fonts/font14.fntdata"/><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font" Target="fonts/font17.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4.fntdata"/><Relationship Id="rId46" Type="http://schemas.openxmlformats.org/officeDocument/2006/relationships/font" Target="fonts/font12.fntdata"/><Relationship Id="rId20" Type="http://schemas.openxmlformats.org/officeDocument/2006/relationships/slide" Target="slides/slide19.xml"/><Relationship Id="rId41" Type="http://schemas.openxmlformats.org/officeDocument/2006/relationships/font" Target="fonts/font7.fntdata"/><Relationship Id="rId54" Type="http://schemas.openxmlformats.org/officeDocument/2006/relationships/font" Target="fonts/font20.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2.fntdata"/><Relationship Id="rId49" Type="http://schemas.openxmlformats.org/officeDocument/2006/relationships/font" Target="fonts/font15.fntdata"/><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font" Target="fonts/font10.fntdata"/><Relationship Id="rId52" Type="http://schemas.openxmlformats.org/officeDocument/2006/relationships/font" Target="fonts/font18.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7"/>
        <p:cNvGrpSpPr/>
        <p:nvPr/>
      </p:nvGrpSpPr>
      <p:grpSpPr>
        <a:xfrm>
          <a:off x="0" y="0"/>
          <a:ext cx="0" cy="0"/>
          <a:chOff x="0" y="0"/>
          <a:chExt cx="0" cy="0"/>
        </a:xfrm>
      </p:grpSpPr>
      <p:sp>
        <p:nvSpPr>
          <p:cNvPr id="598" name="Google Shape;598;g3b6c5dc1dd5_0_6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9" name="Google Shape;599;g3b6c5dc1dd5_0_6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7"/>
        <p:cNvGrpSpPr/>
        <p:nvPr/>
      </p:nvGrpSpPr>
      <p:grpSpPr>
        <a:xfrm>
          <a:off x="0" y="0"/>
          <a:ext cx="0" cy="0"/>
          <a:chOff x="0" y="0"/>
          <a:chExt cx="0" cy="0"/>
        </a:xfrm>
      </p:grpSpPr>
      <p:sp>
        <p:nvSpPr>
          <p:cNvPr id="598" name="Google Shape;598;g3b6c5dc1dd5_0_6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9" name="Google Shape;599;g3b6c5dc1dd5_0_6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543038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6"/>
        <p:cNvGrpSpPr/>
        <p:nvPr/>
      </p:nvGrpSpPr>
      <p:grpSpPr>
        <a:xfrm>
          <a:off x="0" y="0"/>
          <a:ext cx="0" cy="0"/>
          <a:chOff x="0" y="0"/>
          <a:chExt cx="0" cy="0"/>
        </a:xfrm>
      </p:grpSpPr>
      <p:sp>
        <p:nvSpPr>
          <p:cNvPr id="607" name="Google Shape;607;g3b6c5dc1dd5_0_7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8" name="Google Shape;608;g3b6c5dc1dd5_0_7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5"/>
        <p:cNvGrpSpPr/>
        <p:nvPr/>
      </p:nvGrpSpPr>
      <p:grpSpPr>
        <a:xfrm>
          <a:off x="0" y="0"/>
          <a:ext cx="0" cy="0"/>
          <a:chOff x="0" y="0"/>
          <a:chExt cx="0" cy="0"/>
        </a:xfrm>
      </p:grpSpPr>
      <p:sp>
        <p:nvSpPr>
          <p:cNvPr id="616" name="Google Shape;616;g3b6c5dc1dd5_0_7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7" name="Google Shape;617;g3b6c5dc1dd5_0_7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4"/>
        <p:cNvGrpSpPr/>
        <p:nvPr/>
      </p:nvGrpSpPr>
      <p:grpSpPr>
        <a:xfrm>
          <a:off x="0" y="0"/>
          <a:ext cx="0" cy="0"/>
          <a:chOff x="0" y="0"/>
          <a:chExt cx="0" cy="0"/>
        </a:xfrm>
      </p:grpSpPr>
      <p:sp>
        <p:nvSpPr>
          <p:cNvPr id="625" name="Google Shape;625;g3b6c5dc1dd5_0_7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6" name="Google Shape;626;g3b6c5dc1dd5_0_7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3"/>
        <p:cNvGrpSpPr/>
        <p:nvPr/>
      </p:nvGrpSpPr>
      <p:grpSpPr>
        <a:xfrm>
          <a:off x="0" y="0"/>
          <a:ext cx="0" cy="0"/>
          <a:chOff x="0" y="0"/>
          <a:chExt cx="0" cy="0"/>
        </a:xfrm>
      </p:grpSpPr>
      <p:sp>
        <p:nvSpPr>
          <p:cNvPr id="634" name="Google Shape;634;g3b6c5dc1dd5_0_7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5" name="Google Shape;635;g3b6c5dc1dd5_0_7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1"/>
        <p:cNvGrpSpPr/>
        <p:nvPr/>
      </p:nvGrpSpPr>
      <p:grpSpPr>
        <a:xfrm>
          <a:off x="0" y="0"/>
          <a:ext cx="0" cy="0"/>
          <a:chOff x="0" y="0"/>
          <a:chExt cx="0" cy="0"/>
        </a:xfrm>
      </p:grpSpPr>
      <p:sp>
        <p:nvSpPr>
          <p:cNvPr id="642" name="Google Shape;642;g3b6c5dc1dd5_0_7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3" name="Google Shape;643;g3b6c5dc1dd5_0_7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0"/>
        <p:cNvGrpSpPr/>
        <p:nvPr/>
      </p:nvGrpSpPr>
      <p:grpSpPr>
        <a:xfrm>
          <a:off x="0" y="0"/>
          <a:ext cx="0" cy="0"/>
          <a:chOff x="0" y="0"/>
          <a:chExt cx="0" cy="0"/>
        </a:xfrm>
      </p:grpSpPr>
      <p:sp>
        <p:nvSpPr>
          <p:cNvPr id="651" name="Google Shape;651;g3b6c5dc1dd5_0_7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2" name="Google Shape;652;g3b6c5dc1dd5_0_7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9"/>
        <p:cNvGrpSpPr/>
        <p:nvPr/>
      </p:nvGrpSpPr>
      <p:grpSpPr>
        <a:xfrm>
          <a:off x="0" y="0"/>
          <a:ext cx="0" cy="0"/>
          <a:chOff x="0" y="0"/>
          <a:chExt cx="0" cy="0"/>
        </a:xfrm>
      </p:grpSpPr>
      <p:sp>
        <p:nvSpPr>
          <p:cNvPr id="660" name="Google Shape;660;g3b6c5dc1dd5_0_7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1" name="Google Shape;661;g3b6c5dc1dd5_0_7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8"/>
        <p:cNvGrpSpPr/>
        <p:nvPr/>
      </p:nvGrpSpPr>
      <p:grpSpPr>
        <a:xfrm>
          <a:off x="0" y="0"/>
          <a:ext cx="0" cy="0"/>
          <a:chOff x="0" y="0"/>
          <a:chExt cx="0" cy="0"/>
        </a:xfrm>
      </p:grpSpPr>
      <p:sp>
        <p:nvSpPr>
          <p:cNvPr id="669" name="Google Shape;669;g3b6c5dc1dd5_0_7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0" name="Google Shape;670;g3b6c5dc1dd5_0_7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7"/>
        <p:cNvGrpSpPr/>
        <p:nvPr/>
      </p:nvGrpSpPr>
      <p:grpSpPr>
        <a:xfrm>
          <a:off x="0" y="0"/>
          <a:ext cx="0" cy="0"/>
          <a:chOff x="0" y="0"/>
          <a:chExt cx="0" cy="0"/>
        </a:xfrm>
      </p:grpSpPr>
      <p:sp>
        <p:nvSpPr>
          <p:cNvPr id="678" name="Google Shape;678;g3b6c5dc1dd5_0_7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9" name="Google Shape;679;g3b6c5dc1dd5_0_7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6"/>
        <p:cNvGrpSpPr/>
        <p:nvPr/>
      </p:nvGrpSpPr>
      <p:grpSpPr>
        <a:xfrm>
          <a:off x="0" y="0"/>
          <a:ext cx="0" cy="0"/>
          <a:chOff x="0" y="0"/>
          <a:chExt cx="0" cy="0"/>
        </a:xfrm>
      </p:grpSpPr>
      <p:sp>
        <p:nvSpPr>
          <p:cNvPr id="687" name="Google Shape;687;g3b6c5dc1dd5_0_79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8" name="Google Shape;688;g3b6c5dc1dd5_0_7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5"/>
        <p:cNvGrpSpPr/>
        <p:nvPr/>
      </p:nvGrpSpPr>
      <p:grpSpPr>
        <a:xfrm>
          <a:off x="0" y="0"/>
          <a:ext cx="0" cy="0"/>
          <a:chOff x="0" y="0"/>
          <a:chExt cx="0" cy="0"/>
        </a:xfrm>
      </p:grpSpPr>
      <p:sp>
        <p:nvSpPr>
          <p:cNvPr id="696" name="Google Shape;696;g3b6c5dc1dd5_0_8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7" name="Google Shape;697;g3b6c5dc1dd5_0_8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4"/>
        <p:cNvGrpSpPr/>
        <p:nvPr/>
      </p:nvGrpSpPr>
      <p:grpSpPr>
        <a:xfrm>
          <a:off x="0" y="0"/>
          <a:ext cx="0" cy="0"/>
          <a:chOff x="0" y="0"/>
          <a:chExt cx="0" cy="0"/>
        </a:xfrm>
      </p:grpSpPr>
      <p:sp>
        <p:nvSpPr>
          <p:cNvPr id="705" name="Google Shape;705;g3b6c5dc1dd5_0_8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6" name="Google Shape;706;g3b6c5dc1dd5_0_8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3"/>
        <p:cNvGrpSpPr/>
        <p:nvPr/>
      </p:nvGrpSpPr>
      <p:grpSpPr>
        <a:xfrm>
          <a:off x="0" y="0"/>
          <a:ext cx="0" cy="0"/>
          <a:chOff x="0" y="0"/>
          <a:chExt cx="0" cy="0"/>
        </a:xfrm>
      </p:grpSpPr>
      <p:sp>
        <p:nvSpPr>
          <p:cNvPr id="714" name="Google Shape;714;g3b6c5dc1dd5_0_8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5" name="Google Shape;715;g3b6c5dc1dd5_0_8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2"/>
        <p:cNvGrpSpPr/>
        <p:nvPr/>
      </p:nvGrpSpPr>
      <p:grpSpPr>
        <a:xfrm>
          <a:off x="0" y="0"/>
          <a:ext cx="0" cy="0"/>
          <a:chOff x="0" y="0"/>
          <a:chExt cx="0" cy="0"/>
        </a:xfrm>
      </p:grpSpPr>
      <p:sp>
        <p:nvSpPr>
          <p:cNvPr id="723" name="Google Shape;723;g3b6c5dc1dd5_0_8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4" name="Google Shape;724;g3b6c5dc1dd5_0_8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1"/>
        <p:cNvGrpSpPr/>
        <p:nvPr/>
      </p:nvGrpSpPr>
      <p:grpSpPr>
        <a:xfrm>
          <a:off x="0" y="0"/>
          <a:ext cx="0" cy="0"/>
          <a:chOff x="0" y="0"/>
          <a:chExt cx="0" cy="0"/>
        </a:xfrm>
      </p:grpSpPr>
      <p:sp>
        <p:nvSpPr>
          <p:cNvPr id="732" name="Google Shape;732;g3b6c5dc1dd5_0_8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3" name="Google Shape;733;g3b6c5dc1dd5_0_8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0"/>
        <p:cNvGrpSpPr/>
        <p:nvPr/>
      </p:nvGrpSpPr>
      <p:grpSpPr>
        <a:xfrm>
          <a:off x="0" y="0"/>
          <a:ext cx="0" cy="0"/>
          <a:chOff x="0" y="0"/>
          <a:chExt cx="0" cy="0"/>
        </a:xfrm>
      </p:grpSpPr>
      <p:sp>
        <p:nvSpPr>
          <p:cNvPr id="741" name="Google Shape;741;g3b6c5dc1dd5_0_8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2" name="Google Shape;742;g3b6c5dc1dd5_0_8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8"/>
        <p:cNvGrpSpPr/>
        <p:nvPr/>
      </p:nvGrpSpPr>
      <p:grpSpPr>
        <a:xfrm>
          <a:off x="0" y="0"/>
          <a:ext cx="0" cy="0"/>
          <a:chOff x="0" y="0"/>
          <a:chExt cx="0" cy="0"/>
        </a:xfrm>
      </p:grpSpPr>
      <p:sp>
        <p:nvSpPr>
          <p:cNvPr id="749" name="Google Shape;749;g3b6c5dc1dd5_0_8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0" name="Google Shape;750;g3b6c5dc1dd5_0_8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8"/>
        <p:cNvGrpSpPr/>
        <p:nvPr/>
      </p:nvGrpSpPr>
      <p:grpSpPr>
        <a:xfrm>
          <a:off x="0" y="0"/>
          <a:ext cx="0" cy="0"/>
          <a:chOff x="0" y="0"/>
          <a:chExt cx="0" cy="0"/>
        </a:xfrm>
      </p:grpSpPr>
      <p:sp>
        <p:nvSpPr>
          <p:cNvPr id="749" name="Google Shape;749;g3b6c5dc1dd5_0_8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0" name="Google Shape;750;g3b6c5dc1dd5_0_8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477257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2"/>
        <p:cNvGrpSpPr/>
        <p:nvPr/>
      </p:nvGrpSpPr>
      <p:grpSpPr>
        <a:xfrm>
          <a:off x="0" y="0"/>
          <a:ext cx="0" cy="0"/>
          <a:chOff x="0" y="0"/>
          <a:chExt cx="0" cy="0"/>
        </a:xfrm>
      </p:grpSpPr>
      <p:sp>
        <p:nvSpPr>
          <p:cNvPr id="803" name="Google Shape;803;g3b6c5dc1dd5_0_6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4" name="Google Shape;804;g3b6c5dc1dd5_0_6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2"/>
        <p:cNvGrpSpPr/>
        <p:nvPr/>
      </p:nvGrpSpPr>
      <p:grpSpPr>
        <a:xfrm>
          <a:off x="0" y="0"/>
          <a:ext cx="0" cy="0"/>
          <a:chOff x="0" y="0"/>
          <a:chExt cx="0" cy="0"/>
        </a:xfrm>
      </p:grpSpPr>
      <p:sp>
        <p:nvSpPr>
          <p:cNvPr id="803" name="Google Shape;803;g3b6c5dc1dd5_0_6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4" name="Google Shape;804;g3b6c5dc1dd5_0_6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8783103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2"/>
        <p:cNvGrpSpPr/>
        <p:nvPr/>
      </p:nvGrpSpPr>
      <p:grpSpPr>
        <a:xfrm>
          <a:off x="0" y="0"/>
          <a:ext cx="0" cy="0"/>
          <a:chOff x="0" y="0"/>
          <a:chExt cx="0" cy="0"/>
        </a:xfrm>
      </p:grpSpPr>
      <p:sp>
        <p:nvSpPr>
          <p:cNvPr id="803" name="Google Shape;803;g3b6c5dc1dd5_0_6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4" name="Google Shape;804;g3b6c5dc1dd5_0_6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270174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2"/>
        <p:cNvGrpSpPr/>
        <p:nvPr/>
      </p:nvGrpSpPr>
      <p:grpSpPr>
        <a:xfrm>
          <a:off x="0" y="0"/>
          <a:ext cx="0" cy="0"/>
          <a:chOff x="0" y="0"/>
          <a:chExt cx="0" cy="0"/>
        </a:xfrm>
      </p:grpSpPr>
      <p:sp>
        <p:nvSpPr>
          <p:cNvPr id="803" name="Google Shape;803;g3b6c5dc1dd5_0_6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4" name="Google Shape;804;g3b6c5dc1dd5_0_6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9521199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2"/>
        <p:cNvGrpSpPr/>
        <p:nvPr/>
      </p:nvGrpSpPr>
      <p:grpSpPr>
        <a:xfrm>
          <a:off x="0" y="0"/>
          <a:ext cx="0" cy="0"/>
          <a:chOff x="0" y="0"/>
          <a:chExt cx="0" cy="0"/>
        </a:xfrm>
      </p:grpSpPr>
      <p:sp>
        <p:nvSpPr>
          <p:cNvPr id="803" name="Google Shape;803;g3b6c5dc1dd5_0_6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4" name="Google Shape;804;g3b6c5dc1dd5_0_6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2964474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2"/>
        <p:cNvGrpSpPr/>
        <p:nvPr/>
      </p:nvGrpSpPr>
      <p:grpSpPr>
        <a:xfrm>
          <a:off x="0" y="0"/>
          <a:ext cx="0" cy="0"/>
          <a:chOff x="0" y="0"/>
          <a:chExt cx="0" cy="0"/>
        </a:xfrm>
      </p:grpSpPr>
      <p:sp>
        <p:nvSpPr>
          <p:cNvPr id="803" name="Google Shape;803;g3b6c5dc1dd5_0_6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4" name="Google Shape;804;g3b6c5dc1dd5_0_6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966353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2"/>
        <p:cNvGrpSpPr/>
        <p:nvPr/>
      </p:nvGrpSpPr>
      <p:grpSpPr>
        <a:xfrm>
          <a:off x="0" y="0"/>
          <a:ext cx="0" cy="0"/>
          <a:chOff x="0" y="0"/>
          <a:chExt cx="0" cy="0"/>
        </a:xfrm>
      </p:grpSpPr>
      <p:sp>
        <p:nvSpPr>
          <p:cNvPr id="803" name="Google Shape;803;g3b6c5dc1dd5_0_6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4" name="Google Shape;804;g3b6c5dc1dd5_0_6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8808010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2"/>
        <p:cNvGrpSpPr/>
        <p:nvPr/>
      </p:nvGrpSpPr>
      <p:grpSpPr>
        <a:xfrm>
          <a:off x="0" y="0"/>
          <a:ext cx="0" cy="0"/>
          <a:chOff x="0" y="0"/>
          <a:chExt cx="0" cy="0"/>
        </a:xfrm>
      </p:grpSpPr>
      <p:sp>
        <p:nvSpPr>
          <p:cNvPr id="803" name="Google Shape;803;g3b6c5dc1dd5_0_6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4" name="Google Shape;804;g3b6c5dc1dd5_0_6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3523199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2"/>
        <p:cNvGrpSpPr/>
        <p:nvPr/>
      </p:nvGrpSpPr>
      <p:grpSpPr>
        <a:xfrm>
          <a:off x="0" y="0"/>
          <a:ext cx="0" cy="0"/>
          <a:chOff x="0" y="0"/>
          <a:chExt cx="0" cy="0"/>
        </a:xfrm>
      </p:grpSpPr>
      <p:sp>
        <p:nvSpPr>
          <p:cNvPr id="803" name="Google Shape;803;g3b6c5dc1dd5_0_6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4" name="Google Shape;804;g3b6c5dc1dd5_0_6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8507722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2"/>
        <p:cNvGrpSpPr/>
        <p:nvPr/>
      </p:nvGrpSpPr>
      <p:grpSpPr>
        <a:xfrm>
          <a:off x="0" y="0"/>
          <a:ext cx="0" cy="0"/>
          <a:chOff x="0" y="0"/>
          <a:chExt cx="0" cy="0"/>
        </a:xfrm>
      </p:grpSpPr>
      <p:sp>
        <p:nvSpPr>
          <p:cNvPr id="803" name="Google Shape;803;g3b6c5dc1dd5_0_6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4" name="Google Shape;804;g3b6c5dc1dd5_0_6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1845311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2"/>
        <p:cNvGrpSpPr/>
        <p:nvPr/>
      </p:nvGrpSpPr>
      <p:grpSpPr>
        <a:xfrm>
          <a:off x="0" y="0"/>
          <a:ext cx="0" cy="0"/>
          <a:chOff x="0" y="0"/>
          <a:chExt cx="0" cy="0"/>
        </a:xfrm>
      </p:grpSpPr>
      <p:sp>
        <p:nvSpPr>
          <p:cNvPr id="803" name="Google Shape;803;g3b6c5dc1dd5_0_6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4" name="Google Shape;804;g3b6c5dc1dd5_0_6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1440314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2"/>
        <p:cNvGrpSpPr/>
        <p:nvPr/>
      </p:nvGrpSpPr>
      <p:grpSpPr>
        <a:xfrm>
          <a:off x="0" y="0"/>
          <a:ext cx="0" cy="0"/>
          <a:chOff x="0" y="0"/>
          <a:chExt cx="0" cy="0"/>
        </a:xfrm>
      </p:grpSpPr>
      <p:sp>
        <p:nvSpPr>
          <p:cNvPr id="813" name="Google Shape;813;g3b6c5dc1dd5_0_6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4" name="Google Shape;814;g3b6c5dc1dd5_0_6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lt2"/>
        </a:solidFill>
        <a:effectLst/>
      </p:bgPr>
    </p:bg>
    <p:spTree>
      <p:nvGrpSpPr>
        <p:cNvPr id="1" name="Shape 9"/>
        <p:cNvGrpSpPr/>
        <p:nvPr/>
      </p:nvGrpSpPr>
      <p:grpSpPr>
        <a:xfrm>
          <a:off x="0" y="0"/>
          <a:ext cx="0" cy="0"/>
          <a:chOff x="0" y="0"/>
          <a:chExt cx="0" cy="0"/>
        </a:xfrm>
      </p:grpSpPr>
      <p:sp>
        <p:nvSpPr>
          <p:cNvPr id="10" name="Google Shape;10;p2"/>
          <p:cNvSpPr/>
          <p:nvPr/>
        </p:nvSpPr>
        <p:spPr>
          <a:xfrm>
            <a:off x="0" y="342900"/>
            <a:ext cx="8800800" cy="48006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1" name="Google Shape;11;p2"/>
          <p:cNvSpPr txBox="1">
            <a:spLocks noGrp="1"/>
          </p:cNvSpPr>
          <p:nvPr>
            <p:ph type="subTitle" idx="1"/>
          </p:nvPr>
        </p:nvSpPr>
        <p:spPr>
          <a:xfrm>
            <a:off x="2418125" y="2878925"/>
            <a:ext cx="5325600" cy="745800"/>
          </a:xfrm>
          <a:prstGeom prst="rect">
            <a:avLst/>
          </a:prstGeom>
        </p:spPr>
        <p:txBody>
          <a:bodyPr spcFirstLastPara="1" wrap="square" lIns="91425" tIns="91425" rIns="91425" bIns="91425" anchor="t" anchorCtr="0">
            <a:noAutofit/>
          </a:bodyPr>
          <a:lstStyle>
            <a:lvl1pPr lvl="0">
              <a:spcBef>
                <a:spcPts val="0"/>
              </a:spcBef>
              <a:spcAft>
                <a:spcPts val="0"/>
              </a:spcAft>
              <a:buClr>
                <a:schemeClr val="accent2"/>
              </a:buClr>
              <a:buSzPts val="2000"/>
              <a:buFont typeface="Plus Jakarta Sans Medium"/>
              <a:buNone/>
              <a:defRPr sz="2000">
                <a:solidFill>
                  <a:schemeClr val="accent2"/>
                </a:solidFill>
              </a:defRPr>
            </a:lvl1pPr>
            <a:lvl2pPr lvl="1" algn="l">
              <a:spcBef>
                <a:spcPts val="0"/>
              </a:spcBef>
              <a:spcAft>
                <a:spcPts val="0"/>
              </a:spcAft>
              <a:buClr>
                <a:schemeClr val="accent2"/>
              </a:buClr>
              <a:buSzPts val="2000"/>
              <a:buFont typeface="Plus Jakarta Sans Medium"/>
              <a:buNone/>
              <a:defRPr sz="2000">
                <a:solidFill>
                  <a:schemeClr val="accent2"/>
                </a:solidFill>
              </a:defRPr>
            </a:lvl2pPr>
            <a:lvl3pPr lvl="2" algn="l">
              <a:spcBef>
                <a:spcPts val="0"/>
              </a:spcBef>
              <a:spcAft>
                <a:spcPts val="0"/>
              </a:spcAft>
              <a:buClr>
                <a:schemeClr val="accent2"/>
              </a:buClr>
              <a:buSzPts val="2000"/>
              <a:buFont typeface="Plus Jakarta Sans Medium"/>
              <a:buNone/>
              <a:defRPr sz="2000">
                <a:solidFill>
                  <a:schemeClr val="accent2"/>
                </a:solidFill>
              </a:defRPr>
            </a:lvl3pPr>
            <a:lvl4pPr lvl="3" algn="l">
              <a:spcBef>
                <a:spcPts val="0"/>
              </a:spcBef>
              <a:spcAft>
                <a:spcPts val="0"/>
              </a:spcAft>
              <a:buClr>
                <a:schemeClr val="accent2"/>
              </a:buClr>
              <a:buSzPts val="2000"/>
              <a:buFont typeface="Plus Jakarta Sans Medium"/>
              <a:buNone/>
              <a:defRPr sz="2000">
                <a:solidFill>
                  <a:schemeClr val="accent2"/>
                </a:solidFill>
              </a:defRPr>
            </a:lvl4pPr>
            <a:lvl5pPr lvl="4" algn="l">
              <a:spcBef>
                <a:spcPts val="0"/>
              </a:spcBef>
              <a:spcAft>
                <a:spcPts val="0"/>
              </a:spcAft>
              <a:buClr>
                <a:schemeClr val="accent2"/>
              </a:buClr>
              <a:buSzPts val="2000"/>
              <a:buFont typeface="Plus Jakarta Sans Medium"/>
              <a:buNone/>
              <a:defRPr sz="2000">
                <a:solidFill>
                  <a:schemeClr val="accent2"/>
                </a:solidFill>
              </a:defRPr>
            </a:lvl5pPr>
            <a:lvl6pPr lvl="5" algn="l">
              <a:spcBef>
                <a:spcPts val="0"/>
              </a:spcBef>
              <a:spcAft>
                <a:spcPts val="0"/>
              </a:spcAft>
              <a:buClr>
                <a:schemeClr val="accent2"/>
              </a:buClr>
              <a:buSzPts val="2000"/>
              <a:buFont typeface="Plus Jakarta Sans Medium"/>
              <a:buNone/>
              <a:defRPr sz="2000">
                <a:solidFill>
                  <a:schemeClr val="accent2"/>
                </a:solidFill>
              </a:defRPr>
            </a:lvl6pPr>
            <a:lvl7pPr lvl="6" algn="l">
              <a:spcBef>
                <a:spcPts val="0"/>
              </a:spcBef>
              <a:spcAft>
                <a:spcPts val="0"/>
              </a:spcAft>
              <a:buClr>
                <a:schemeClr val="accent2"/>
              </a:buClr>
              <a:buSzPts val="2000"/>
              <a:buFont typeface="Plus Jakarta Sans Medium"/>
              <a:buNone/>
              <a:defRPr sz="2000">
                <a:solidFill>
                  <a:schemeClr val="accent2"/>
                </a:solidFill>
              </a:defRPr>
            </a:lvl7pPr>
            <a:lvl8pPr lvl="7" algn="l">
              <a:spcBef>
                <a:spcPts val="0"/>
              </a:spcBef>
              <a:spcAft>
                <a:spcPts val="0"/>
              </a:spcAft>
              <a:buClr>
                <a:schemeClr val="accent2"/>
              </a:buClr>
              <a:buSzPts val="2000"/>
              <a:buFont typeface="Plus Jakarta Sans Medium"/>
              <a:buNone/>
              <a:defRPr sz="2000">
                <a:solidFill>
                  <a:schemeClr val="accent2"/>
                </a:solidFill>
              </a:defRPr>
            </a:lvl8pPr>
            <a:lvl9pPr lvl="8" algn="l">
              <a:spcBef>
                <a:spcPts val="0"/>
              </a:spcBef>
              <a:spcAft>
                <a:spcPts val="0"/>
              </a:spcAft>
              <a:buClr>
                <a:schemeClr val="accent2"/>
              </a:buClr>
              <a:buSzPts val="2000"/>
              <a:buFont typeface="Plus Jakarta Sans Medium"/>
              <a:buNone/>
              <a:defRPr sz="2000">
                <a:solidFill>
                  <a:schemeClr val="accent2"/>
                </a:solidFill>
              </a:defRPr>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13" name="Google Shape;13;p2"/>
          <p:cNvSpPr/>
          <p:nvPr/>
        </p:nvSpPr>
        <p:spPr>
          <a:xfrm>
            <a:off x="0" y="0"/>
            <a:ext cx="1249800" cy="5143500"/>
          </a:xfrm>
          <a:prstGeom prst="rect">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2"/>
              </a:solidFill>
            </a:endParaRPr>
          </a:p>
        </p:txBody>
      </p:sp>
      <p:sp>
        <p:nvSpPr>
          <p:cNvPr id="14" name="Google Shape;14;p2"/>
          <p:cNvSpPr/>
          <p:nvPr/>
        </p:nvSpPr>
        <p:spPr>
          <a:xfrm>
            <a:off x="257100" y="3085450"/>
            <a:ext cx="735600" cy="1890600"/>
          </a:xfrm>
          <a:prstGeom prst="plaque">
            <a:avLst>
              <a:gd name="adj" fmla="val 23940"/>
            </a:avLst>
          </a:prstGeom>
          <a:noFill/>
          <a:ln w="19050"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5" name="Google Shape;15;p2"/>
          <p:cNvSpPr/>
          <p:nvPr/>
        </p:nvSpPr>
        <p:spPr>
          <a:xfrm>
            <a:off x="257100" y="167525"/>
            <a:ext cx="735600" cy="1887600"/>
          </a:xfrm>
          <a:prstGeom prst="plaque">
            <a:avLst>
              <a:gd name="adj" fmla="val 23940"/>
            </a:avLst>
          </a:prstGeom>
          <a:noFill/>
          <a:ln w="19050"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6" name="Google Shape;16;p2"/>
          <p:cNvSpPr/>
          <p:nvPr/>
        </p:nvSpPr>
        <p:spPr>
          <a:xfrm>
            <a:off x="103650" y="2243275"/>
            <a:ext cx="1042500" cy="635700"/>
          </a:xfrm>
          <a:prstGeom prst="hexagon">
            <a:avLst>
              <a:gd name="adj" fmla="val 40849"/>
              <a:gd name="vf" fmla="val 115470"/>
            </a:avLst>
          </a:prstGeom>
          <a:noFill/>
          <a:ln w="19050"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7" name="Google Shape;17;p2"/>
          <p:cNvSpPr/>
          <p:nvPr/>
        </p:nvSpPr>
        <p:spPr>
          <a:xfrm>
            <a:off x="442050" y="2378250"/>
            <a:ext cx="365700" cy="365700"/>
          </a:xfrm>
          <a:prstGeom prst="diamond">
            <a:avLst/>
          </a:prstGeom>
          <a:noFill/>
          <a:ln w="19050"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8" name="Google Shape;18;p2"/>
          <p:cNvSpPr/>
          <p:nvPr/>
        </p:nvSpPr>
        <p:spPr>
          <a:xfrm rot="5400000">
            <a:off x="8054975" y="342900"/>
            <a:ext cx="745800" cy="745800"/>
          </a:xfrm>
          <a:prstGeom prst="halfFrame">
            <a:avLst>
              <a:gd name="adj1" fmla="val 21319"/>
              <a:gd name="adj2" fmla="val 21319"/>
            </a:avLst>
          </a:prstGeom>
          <a:solidFill>
            <a:schemeClr val="accent2"/>
          </a:solidFill>
          <a:ln w="19050"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9" name="Google Shape;19;p2"/>
          <p:cNvSpPr/>
          <p:nvPr/>
        </p:nvSpPr>
        <p:spPr>
          <a:xfrm rot="10800000">
            <a:off x="8054975" y="4397825"/>
            <a:ext cx="745800" cy="745800"/>
          </a:xfrm>
          <a:prstGeom prst="halfFrame">
            <a:avLst>
              <a:gd name="adj1" fmla="val 21319"/>
              <a:gd name="adj2" fmla="val 21319"/>
            </a:avLst>
          </a:prstGeom>
          <a:solidFill>
            <a:schemeClr val="accent2"/>
          </a:solidFill>
          <a:ln w="19050"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nvGrpSpPr>
          <p:cNvPr id="20" name="Google Shape;20;p2"/>
          <p:cNvGrpSpPr/>
          <p:nvPr/>
        </p:nvGrpSpPr>
        <p:grpSpPr>
          <a:xfrm>
            <a:off x="1249800" y="76325"/>
            <a:ext cx="7808400" cy="5067300"/>
            <a:chOff x="1249800" y="76325"/>
            <a:chExt cx="7808400" cy="5067300"/>
          </a:xfrm>
        </p:grpSpPr>
        <p:cxnSp>
          <p:nvCxnSpPr>
            <p:cNvPr id="21" name="Google Shape;21;p2"/>
            <p:cNvCxnSpPr/>
            <p:nvPr/>
          </p:nvCxnSpPr>
          <p:spPr>
            <a:xfrm>
              <a:off x="1249800" y="85800"/>
              <a:ext cx="7808400" cy="0"/>
            </a:xfrm>
            <a:prstGeom prst="straightConnector1">
              <a:avLst/>
            </a:prstGeom>
            <a:noFill/>
            <a:ln w="19050" cap="flat" cmpd="sng">
              <a:solidFill>
                <a:schemeClr val="accent2"/>
              </a:solidFill>
              <a:prstDash val="solid"/>
              <a:round/>
              <a:headEnd type="none" w="med" len="med"/>
              <a:tailEnd type="none" w="med" len="med"/>
            </a:ln>
          </p:spPr>
        </p:cxnSp>
        <p:cxnSp>
          <p:nvCxnSpPr>
            <p:cNvPr id="22" name="Google Shape;22;p2"/>
            <p:cNvCxnSpPr/>
            <p:nvPr/>
          </p:nvCxnSpPr>
          <p:spPr>
            <a:xfrm rot="10800000">
              <a:off x="9058200" y="76325"/>
              <a:ext cx="0" cy="5067300"/>
            </a:xfrm>
            <a:prstGeom prst="straightConnector1">
              <a:avLst/>
            </a:prstGeom>
            <a:noFill/>
            <a:ln w="19050" cap="flat" cmpd="sng">
              <a:solidFill>
                <a:schemeClr val="accent2"/>
              </a:solidFill>
              <a:prstDash val="solid"/>
              <a:round/>
              <a:headEnd type="none" w="med" len="med"/>
              <a:tailEnd type="none" w="med" len="med"/>
            </a:ln>
          </p:spPr>
        </p:cxnSp>
      </p:grpSp>
      <p:grpSp>
        <p:nvGrpSpPr>
          <p:cNvPr id="23" name="Google Shape;23;p2"/>
          <p:cNvGrpSpPr/>
          <p:nvPr/>
        </p:nvGrpSpPr>
        <p:grpSpPr>
          <a:xfrm>
            <a:off x="1249800" y="162125"/>
            <a:ext cx="7722600" cy="4981500"/>
            <a:chOff x="1249800" y="162125"/>
            <a:chExt cx="7722600" cy="4981500"/>
          </a:xfrm>
        </p:grpSpPr>
        <p:cxnSp>
          <p:nvCxnSpPr>
            <p:cNvPr id="24" name="Google Shape;24;p2"/>
            <p:cNvCxnSpPr/>
            <p:nvPr/>
          </p:nvCxnSpPr>
          <p:spPr>
            <a:xfrm>
              <a:off x="1249800" y="171625"/>
              <a:ext cx="7722600" cy="0"/>
            </a:xfrm>
            <a:prstGeom prst="straightConnector1">
              <a:avLst/>
            </a:prstGeom>
            <a:noFill/>
            <a:ln w="19050" cap="flat" cmpd="sng">
              <a:solidFill>
                <a:schemeClr val="accent2"/>
              </a:solidFill>
              <a:prstDash val="solid"/>
              <a:round/>
              <a:headEnd type="none" w="med" len="med"/>
              <a:tailEnd type="none" w="med" len="med"/>
            </a:ln>
          </p:spPr>
        </p:cxnSp>
        <p:cxnSp>
          <p:nvCxnSpPr>
            <p:cNvPr id="25" name="Google Shape;25;p2"/>
            <p:cNvCxnSpPr/>
            <p:nvPr/>
          </p:nvCxnSpPr>
          <p:spPr>
            <a:xfrm rot="10800000">
              <a:off x="8972375" y="162125"/>
              <a:ext cx="0" cy="4981500"/>
            </a:xfrm>
            <a:prstGeom prst="straightConnector1">
              <a:avLst/>
            </a:prstGeom>
            <a:noFill/>
            <a:ln w="19050" cap="flat" cmpd="sng">
              <a:solidFill>
                <a:schemeClr val="accent2"/>
              </a:solidFill>
              <a:prstDash val="solid"/>
              <a:round/>
              <a:headEnd type="none" w="med" len="med"/>
              <a:tailEnd type="none" w="med" len="med"/>
            </a:ln>
          </p:spPr>
        </p:cxnSp>
      </p:grpSp>
      <p:grpSp>
        <p:nvGrpSpPr>
          <p:cNvPr id="26" name="Google Shape;26;p2"/>
          <p:cNvGrpSpPr/>
          <p:nvPr/>
        </p:nvGrpSpPr>
        <p:grpSpPr>
          <a:xfrm>
            <a:off x="1249800" y="247925"/>
            <a:ext cx="7636800" cy="4895700"/>
            <a:chOff x="1249800" y="247925"/>
            <a:chExt cx="7636800" cy="4895700"/>
          </a:xfrm>
        </p:grpSpPr>
        <p:cxnSp>
          <p:nvCxnSpPr>
            <p:cNvPr id="27" name="Google Shape;27;p2"/>
            <p:cNvCxnSpPr/>
            <p:nvPr/>
          </p:nvCxnSpPr>
          <p:spPr>
            <a:xfrm>
              <a:off x="1249800" y="257425"/>
              <a:ext cx="7636800" cy="0"/>
            </a:xfrm>
            <a:prstGeom prst="straightConnector1">
              <a:avLst/>
            </a:prstGeom>
            <a:noFill/>
            <a:ln w="19050" cap="flat" cmpd="sng">
              <a:solidFill>
                <a:schemeClr val="accent2"/>
              </a:solidFill>
              <a:prstDash val="solid"/>
              <a:round/>
              <a:headEnd type="none" w="med" len="med"/>
              <a:tailEnd type="none" w="med" len="med"/>
            </a:ln>
          </p:spPr>
        </p:cxnSp>
        <p:cxnSp>
          <p:nvCxnSpPr>
            <p:cNvPr id="28" name="Google Shape;28;p2"/>
            <p:cNvCxnSpPr/>
            <p:nvPr/>
          </p:nvCxnSpPr>
          <p:spPr>
            <a:xfrm rot="10800000">
              <a:off x="8886575" y="247925"/>
              <a:ext cx="0" cy="4895700"/>
            </a:xfrm>
            <a:prstGeom prst="straightConnector1">
              <a:avLst/>
            </a:prstGeom>
            <a:noFill/>
            <a:ln w="19050" cap="flat" cmpd="sng">
              <a:solidFill>
                <a:schemeClr val="accent2"/>
              </a:solidFill>
              <a:prstDash val="solid"/>
              <a:round/>
              <a:headEnd type="none" w="med" len="med"/>
              <a:tailEnd type="none" w="med" len="med"/>
            </a:ln>
          </p:spPr>
        </p:cxnSp>
      </p:grpSp>
      <p:sp>
        <p:nvSpPr>
          <p:cNvPr id="29" name="Google Shape;29;p2"/>
          <p:cNvSpPr txBox="1">
            <a:spLocks noGrp="1"/>
          </p:cNvSpPr>
          <p:nvPr>
            <p:ph type="ctrTitle"/>
          </p:nvPr>
        </p:nvSpPr>
        <p:spPr>
          <a:xfrm>
            <a:off x="2418125" y="1304525"/>
            <a:ext cx="5325600" cy="1574700"/>
          </a:xfrm>
          <a:prstGeom prst="rect">
            <a:avLst/>
          </a:prstGeom>
        </p:spPr>
        <p:txBody>
          <a:bodyPr spcFirstLastPara="1" wrap="square" lIns="91425" tIns="91425" rIns="91425" bIns="91425" anchor="b" anchorCtr="0">
            <a:noAutofit/>
          </a:bodyPr>
          <a:lstStyle>
            <a:lvl1pPr lvl="0">
              <a:spcBef>
                <a:spcPts val="0"/>
              </a:spcBef>
              <a:spcAft>
                <a:spcPts val="0"/>
              </a:spcAft>
              <a:buClr>
                <a:schemeClr val="accent2"/>
              </a:buClr>
              <a:buSzPts val="4800"/>
              <a:buFont typeface="STIX Two Text SemiBold"/>
              <a:buNone/>
              <a:defRPr sz="4800">
                <a:solidFill>
                  <a:schemeClr val="accent2"/>
                </a:solidFill>
              </a:defRPr>
            </a:lvl1pPr>
            <a:lvl2pPr lvl="1">
              <a:spcBef>
                <a:spcPts val="0"/>
              </a:spcBef>
              <a:spcAft>
                <a:spcPts val="0"/>
              </a:spcAft>
              <a:buClr>
                <a:schemeClr val="accent2"/>
              </a:buClr>
              <a:buSzPts val="4800"/>
              <a:buNone/>
              <a:defRPr sz="4800">
                <a:solidFill>
                  <a:schemeClr val="accent2"/>
                </a:solidFill>
              </a:defRPr>
            </a:lvl2pPr>
            <a:lvl3pPr lvl="2">
              <a:spcBef>
                <a:spcPts val="0"/>
              </a:spcBef>
              <a:spcAft>
                <a:spcPts val="0"/>
              </a:spcAft>
              <a:buClr>
                <a:schemeClr val="accent2"/>
              </a:buClr>
              <a:buSzPts val="4800"/>
              <a:buNone/>
              <a:defRPr sz="4800">
                <a:solidFill>
                  <a:schemeClr val="accent2"/>
                </a:solidFill>
              </a:defRPr>
            </a:lvl3pPr>
            <a:lvl4pPr lvl="3">
              <a:spcBef>
                <a:spcPts val="0"/>
              </a:spcBef>
              <a:spcAft>
                <a:spcPts val="0"/>
              </a:spcAft>
              <a:buClr>
                <a:schemeClr val="accent2"/>
              </a:buClr>
              <a:buSzPts val="4800"/>
              <a:buNone/>
              <a:defRPr sz="4800">
                <a:solidFill>
                  <a:schemeClr val="accent2"/>
                </a:solidFill>
              </a:defRPr>
            </a:lvl4pPr>
            <a:lvl5pPr lvl="4">
              <a:spcBef>
                <a:spcPts val="0"/>
              </a:spcBef>
              <a:spcAft>
                <a:spcPts val="0"/>
              </a:spcAft>
              <a:buClr>
                <a:schemeClr val="accent2"/>
              </a:buClr>
              <a:buSzPts val="4800"/>
              <a:buNone/>
              <a:defRPr sz="4800">
                <a:solidFill>
                  <a:schemeClr val="accent2"/>
                </a:solidFill>
              </a:defRPr>
            </a:lvl5pPr>
            <a:lvl6pPr lvl="5">
              <a:spcBef>
                <a:spcPts val="0"/>
              </a:spcBef>
              <a:spcAft>
                <a:spcPts val="0"/>
              </a:spcAft>
              <a:buClr>
                <a:schemeClr val="accent2"/>
              </a:buClr>
              <a:buSzPts val="4800"/>
              <a:buNone/>
              <a:defRPr sz="4800">
                <a:solidFill>
                  <a:schemeClr val="accent2"/>
                </a:solidFill>
              </a:defRPr>
            </a:lvl6pPr>
            <a:lvl7pPr lvl="6">
              <a:spcBef>
                <a:spcPts val="0"/>
              </a:spcBef>
              <a:spcAft>
                <a:spcPts val="0"/>
              </a:spcAft>
              <a:buClr>
                <a:schemeClr val="accent2"/>
              </a:buClr>
              <a:buSzPts val="4800"/>
              <a:buNone/>
              <a:defRPr sz="4800">
                <a:solidFill>
                  <a:schemeClr val="accent2"/>
                </a:solidFill>
              </a:defRPr>
            </a:lvl7pPr>
            <a:lvl8pPr lvl="7">
              <a:spcBef>
                <a:spcPts val="0"/>
              </a:spcBef>
              <a:spcAft>
                <a:spcPts val="0"/>
              </a:spcAft>
              <a:buClr>
                <a:schemeClr val="accent2"/>
              </a:buClr>
              <a:buSzPts val="4800"/>
              <a:buNone/>
              <a:defRPr sz="4800">
                <a:solidFill>
                  <a:schemeClr val="accent2"/>
                </a:solidFill>
              </a:defRPr>
            </a:lvl8pPr>
            <a:lvl9pPr lvl="8">
              <a:spcBef>
                <a:spcPts val="0"/>
              </a:spcBef>
              <a:spcAft>
                <a:spcPts val="0"/>
              </a:spcAft>
              <a:buClr>
                <a:schemeClr val="accent2"/>
              </a:buClr>
              <a:buSzPts val="4800"/>
              <a:buNone/>
              <a:defRPr sz="4800">
                <a:solidFill>
                  <a:schemeClr val="accent2"/>
                </a:solidFill>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One column text">
  <p:cSld name="ONE_COLUMN_TEXT_1">
    <p:spTree>
      <p:nvGrpSpPr>
        <p:cNvPr id="1" name="Shape 30"/>
        <p:cNvGrpSpPr/>
        <p:nvPr/>
      </p:nvGrpSpPr>
      <p:grpSpPr>
        <a:xfrm>
          <a:off x="0" y="0"/>
          <a:ext cx="0" cy="0"/>
          <a:chOff x="0" y="0"/>
          <a:chExt cx="0" cy="0"/>
        </a:xfrm>
      </p:grpSpPr>
      <p:sp>
        <p:nvSpPr>
          <p:cNvPr id="31" name="Google Shape;31;p3"/>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2" name="Google Shape;32;p3"/>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Clr>
                <a:schemeClr val="lt2"/>
              </a:buClr>
              <a:buSzPts val="1200"/>
              <a:buChar char="●"/>
              <a:defRPr>
                <a:solidFill>
                  <a:schemeClr val="lt2"/>
                </a:solidFill>
              </a:defRPr>
            </a:lvl1pPr>
            <a:lvl2pPr marL="914400" lvl="1" indent="-304800">
              <a:spcBef>
                <a:spcPts val="0"/>
              </a:spcBef>
              <a:spcAft>
                <a:spcPts val="0"/>
              </a:spcAft>
              <a:buClr>
                <a:schemeClr val="lt2"/>
              </a:buClr>
              <a:buSzPts val="1200"/>
              <a:buChar char="○"/>
              <a:defRPr>
                <a:solidFill>
                  <a:schemeClr val="lt2"/>
                </a:solidFill>
              </a:defRPr>
            </a:lvl2pPr>
            <a:lvl3pPr marL="1371600" lvl="2" indent="-304800">
              <a:spcBef>
                <a:spcPts val="0"/>
              </a:spcBef>
              <a:spcAft>
                <a:spcPts val="0"/>
              </a:spcAft>
              <a:buClr>
                <a:schemeClr val="lt2"/>
              </a:buClr>
              <a:buSzPts val="1200"/>
              <a:buChar char="■"/>
              <a:defRPr>
                <a:solidFill>
                  <a:schemeClr val="lt2"/>
                </a:solidFill>
              </a:defRPr>
            </a:lvl3pPr>
            <a:lvl4pPr marL="1828800" lvl="3" indent="-304800">
              <a:spcBef>
                <a:spcPts val="0"/>
              </a:spcBef>
              <a:spcAft>
                <a:spcPts val="0"/>
              </a:spcAft>
              <a:buClr>
                <a:schemeClr val="lt2"/>
              </a:buClr>
              <a:buSzPts val="1200"/>
              <a:buChar char="●"/>
              <a:defRPr>
                <a:solidFill>
                  <a:schemeClr val="lt2"/>
                </a:solidFill>
              </a:defRPr>
            </a:lvl4pPr>
            <a:lvl5pPr marL="2286000" lvl="4" indent="-304800">
              <a:spcBef>
                <a:spcPts val="0"/>
              </a:spcBef>
              <a:spcAft>
                <a:spcPts val="0"/>
              </a:spcAft>
              <a:buClr>
                <a:schemeClr val="lt2"/>
              </a:buClr>
              <a:buSzPts val="1200"/>
              <a:buChar char="○"/>
              <a:defRPr>
                <a:solidFill>
                  <a:schemeClr val="lt2"/>
                </a:solidFill>
              </a:defRPr>
            </a:lvl5pPr>
            <a:lvl6pPr marL="2743200" lvl="5" indent="-304800">
              <a:spcBef>
                <a:spcPts val="0"/>
              </a:spcBef>
              <a:spcAft>
                <a:spcPts val="0"/>
              </a:spcAft>
              <a:buClr>
                <a:schemeClr val="lt2"/>
              </a:buClr>
              <a:buSzPts val="1200"/>
              <a:buChar char="■"/>
              <a:defRPr>
                <a:solidFill>
                  <a:schemeClr val="lt2"/>
                </a:solidFill>
              </a:defRPr>
            </a:lvl6pPr>
            <a:lvl7pPr marL="3200400" lvl="6" indent="-304800">
              <a:spcBef>
                <a:spcPts val="0"/>
              </a:spcBef>
              <a:spcAft>
                <a:spcPts val="0"/>
              </a:spcAft>
              <a:buClr>
                <a:schemeClr val="lt2"/>
              </a:buClr>
              <a:buSzPts val="1200"/>
              <a:buChar char="●"/>
              <a:defRPr>
                <a:solidFill>
                  <a:schemeClr val="lt2"/>
                </a:solidFill>
              </a:defRPr>
            </a:lvl7pPr>
            <a:lvl8pPr marL="3657600" lvl="7" indent="-304800">
              <a:spcBef>
                <a:spcPts val="0"/>
              </a:spcBef>
              <a:spcAft>
                <a:spcPts val="0"/>
              </a:spcAft>
              <a:buClr>
                <a:schemeClr val="lt2"/>
              </a:buClr>
              <a:buSzPts val="1200"/>
              <a:buChar char="○"/>
              <a:defRPr>
                <a:solidFill>
                  <a:schemeClr val="lt2"/>
                </a:solidFill>
              </a:defRPr>
            </a:lvl8pPr>
            <a:lvl9pPr marL="4114800" lvl="8" indent="-304800">
              <a:spcBef>
                <a:spcPts val="0"/>
              </a:spcBef>
              <a:spcAft>
                <a:spcPts val="0"/>
              </a:spcAft>
              <a:buClr>
                <a:schemeClr val="lt2"/>
              </a:buClr>
              <a:buSzPts val="1200"/>
              <a:buChar char="■"/>
              <a:defRPr>
                <a:solidFill>
                  <a:schemeClr val="lt2"/>
                </a:solidFill>
              </a:defRPr>
            </a:lvl9pPr>
          </a:lstStyle>
          <a:p>
            <a:endParaRPr/>
          </a:p>
        </p:txBody>
      </p:sp>
      <p:sp>
        <p:nvSpPr>
          <p:cNvPr id="33" name="Google Shape;33;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_1">
    <p:spTree>
      <p:nvGrpSpPr>
        <p:cNvPr id="1" name="Shape 34"/>
        <p:cNvGrpSpPr/>
        <p:nvPr/>
      </p:nvGrpSpPr>
      <p:grpSpPr>
        <a:xfrm>
          <a:off x="0" y="0"/>
          <a:ext cx="0" cy="0"/>
          <a:chOff x="0" y="0"/>
          <a:chExt cx="0" cy="0"/>
        </a:xfrm>
      </p:grpSpPr>
      <p:sp>
        <p:nvSpPr>
          <p:cNvPr id="35" name="Google Shape;35;p4"/>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6;p4"/>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7" name="Google Shape;37;p4"/>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spcBef>
                <a:spcPts val="0"/>
              </a:spcBef>
              <a:spcAft>
                <a:spcPts val="0"/>
              </a:spcAft>
              <a:buSzPts val="2100"/>
              <a:buNone/>
              <a:defRPr sz="2100"/>
            </a:lvl1pPr>
            <a:lvl2pPr lvl="1">
              <a:spcBef>
                <a:spcPts val="0"/>
              </a:spcBef>
              <a:spcAft>
                <a:spcPts val="0"/>
              </a:spcAft>
              <a:buSzPts val="2100"/>
              <a:buNone/>
              <a:defRPr sz="2100"/>
            </a:lvl2pPr>
            <a:lvl3pPr lvl="2">
              <a:spcBef>
                <a:spcPts val="0"/>
              </a:spcBef>
              <a:spcAft>
                <a:spcPts val="0"/>
              </a:spcAft>
              <a:buSzPts val="2100"/>
              <a:buNone/>
              <a:defRPr sz="2100"/>
            </a:lvl3pPr>
            <a:lvl4pPr lvl="3">
              <a:spcBef>
                <a:spcPts val="0"/>
              </a:spcBef>
              <a:spcAft>
                <a:spcPts val="0"/>
              </a:spcAft>
              <a:buSzPts val="2100"/>
              <a:buNone/>
              <a:defRPr sz="2100"/>
            </a:lvl4pPr>
            <a:lvl5pPr lvl="4">
              <a:spcBef>
                <a:spcPts val="0"/>
              </a:spcBef>
              <a:spcAft>
                <a:spcPts val="0"/>
              </a:spcAft>
              <a:buSzPts val="2100"/>
              <a:buNone/>
              <a:defRPr sz="2100"/>
            </a:lvl5pPr>
            <a:lvl6pPr lvl="5">
              <a:spcBef>
                <a:spcPts val="0"/>
              </a:spcBef>
              <a:spcAft>
                <a:spcPts val="0"/>
              </a:spcAft>
              <a:buSzPts val="2100"/>
              <a:buNone/>
              <a:defRPr sz="2100"/>
            </a:lvl6pPr>
            <a:lvl7pPr lvl="6">
              <a:spcBef>
                <a:spcPts val="0"/>
              </a:spcBef>
              <a:spcAft>
                <a:spcPts val="0"/>
              </a:spcAft>
              <a:buSzPts val="2100"/>
              <a:buNone/>
              <a:defRPr sz="2100"/>
            </a:lvl7pPr>
            <a:lvl8pPr lvl="7">
              <a:spcBef>
                <a:spcPts val="0"/>
              </a:spcBef>
              <a:spcAft>
                <a:spcPts val="0"/>
              </a:spcAft>
              <a:buSzPts val="2100"/>
              <a:buNone/>
              <a:defRPr sz="2100"/>
            </a:lvl8pPr>
            <a:lvl9pPr lvl="8">
              <a:spcBef>
                <a:spcPts val="0"/>
              </a:spcBef>
              <a:spcAft>
                <a:spcPts val="0"/>
              </a:spcAft>
              <a:buSzPts val="2100"/>
              <a:buNone/>
              <a:defRPr sz="2100"/>
            </a:lvl9pPr>
          </a:lstStyle>
          <a:p>
            <a:endParaRPr/>
          </a:p>
        </p:txBody>
      </p:sp>
      <p:sp>
        <p:nvSpPr>
          <p:cNvPr id="38" name="Google Shape;38;p4"/>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04800">
              <a:spcBef>
                <a:spcPts val="0"/>
              </a:spcBef>
              <a:spcAft>
                <a:spcPts val="0"/>
              </a:spcAft>
              <a:buSzPts val="1200"/>
              <a:buChar char="●"/>
              <a:defRPr/>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sp>
        <p:nvSpPr>
          <p:cNvPr id="39" name="Google Shape;3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big ideas">
  <p:cSld name="CUSTOM_1_4">
    <p:spTree>
      <p:nvGrpSpPr>
        <p:cNvPr id="1" name="Shape 40"/>
        <p:cNvGrpSpPr/>
        <p:nvPr/>
      </p:nvGrpSpPr>
      <p:grpSpPr>
        <a:xfrm>
          <a:off x="0" y="0"/>
          <a:ext cx="0" cy="0"/>
          <a:chOff x="0" y="0"/>
          <a:chExt cx="0" cy="0"/>
        </a:xfrm>
      </p:grpSpPr>
      <p:sp>
        <p:nvSpPr>
          <p:cNvPr id="41" name="Google Shape;41;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42" name="Google Shape;42;p5"/>
          <p:cNvSpPr txBox="1">
            <a:spLocks noGrp="1"/>
          </p:cNvSpPr>
          <p:nvPr>
            <p:ph type="title"/>
          </p:nvPr>
        </p:nvSpPr>
        <p:spPr>
          <a:xfrm>
            <a:off x="483175" y="450025"/>
            <a:ext cx="8184600" cy="7581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43" name="Google Shape;43;p5"/>
          <p:cNvSpPr txBox="1">
            <a:spLocks noGrp="1"/>
          </p:cNvSpPr>
          <p:nvPr>
            <p:ph type="body" idx="1"/>
          </p:nvPr>
        </p:nvSpPr>
        <p:spPr>
          <a:xfrm>
            <a:off x="483150" y="2237788"/>
            <a:ext cx="3619800" cy="23736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Clr>
                <a:schemeClr val="lt2"/>
              </a:buClr>
              <a:buSzPts val="1200"/>
              <a:buChar char="●"/>
              <a:defRPr>
                <a:solidFill>
                  <a:schemeClr val="lt2"/>
                </a:solidFill>
              </a:defRPr>
            </a:lvl1pPr>
            <a:lvl2pPr marL="914400" lvl="1" indent="-304800">
              <a:spcBef>
                <a:spcPts val="0"/>
              </a:spcBef>
              <a:spcAft>
                <a:spcPts val="0"/>
              </a:spcAft>
              <a:buClr>
                <a:schemeClr val="lt2"/>
              </a:buClr>
              <a:buSzPts val="1200"/>
              <a:buChar char="○"/>
              <a:defRPr>
                <a:solidFill>
                  <a:schemeClr val="lt2"/>
                </a:solidFill>
              </a:defRPr>
            </a:lvl2pPr>
            <a:lvl3pPr marL="1371600" lvl="2" indent="-304800">
              <a:spcBef>
                <a:spcPts val="0"/>
              </a:spcBef>
              <a:spcAft>
                <a:spcPts val="0"/>
              </a:spcAft>
              <a:buClr>
                <a:schemeClr val="lt2"/>
              </a:buClr>
              <a:buSzPts val="1200"/>
              <a:buChar char="■"/>
              <a:defRPr>
                <a:solidFill>
                  <a:schemeClr val="lt2"/>
                </a:solidFill>
              </a:defRPr>
            </a:lvl3pPr>
            <a:lvl4pPr marL="1828800" lvl="3" indent="-304800">
              <a:spcBef>
                <a:spcPts val="0"/>
              </a:spcBef>
              <a:spcAft>
                <a:spcPts val="0"/>
              </a:spcAft>
              <a:buClr>
                <a:schemeClr val="lt2"/>
              </a:buClr>
              <a:buSzPts val="1200"/>
              <a:buChar char="●"/>
              <a:defRPr>
                <a:solidFill>
                  <a:schemeClr val="lt2"/>
                </a:solidFill>
              </a:defRPr>
            </a:lvl4pPr>
            <a:lvl5pPr marL="2286000" lvl="4" indent="-304800">
              <a:spcBef>
                <a:spcPts val="0"/>
              </a:spcBef>
              <a:spcAft>
                <a:spcPts val="0"/>
              </a:spcAft>
              <a:buClr>
                <a:schemeClr val="lt2"/>
              </a:buClr>
              <a:buSzPts val="1200"/>
              <a:buChar char="○"/>
              <a:defRPr>
                <a:solidFill>
                  <a:schemeClr val="lt2"/>
                </a:solidFill>
              </a:defRPr>
            </a:lvl5pPr>
            <a:lvl6pPr marL="2743200" lvl="5" indent="-304800">
              <a:spcBef>
                <a:spcPts val="0"/>
              </a:spcBef>
              <a:spcAft>
                <a:spcPts val="0"/>
              </a:spcAft>
              <a:buClr>
                <a:schemeClr val="lt2"/>
              </a:buClr>
              <a:buSzPts val="1200"/>
              <a:buChar char="■"/>
              <a:defRPr>
                <a:solidFill>
                  <a:schemeClr val="lt2"/>
                </a:solidFill>
              </a:defRPr>
            </a:lvl6pPr>
            <a:lvl7pPr marL="3200400" lvl="6" indent="-304800">
              <a:spcBef>
                <a:spcPts val="0"/>
              </a:spcBef>
              <a:spcAft>
                <a:spcPts val="0"/>
              </a:spcAft>
              <a:buClr>
                <a:schemeClr val="lt2"/>
              </a:buClr>
              <a:buSzPts val="1200"/>
              <a:buChar char="●"/>
              <a:defRPr>
                <a:solidFill>
                  <a:schemeClr val="lt2"/>
                </a:solidFill>
              </a:defRPr>
            </a:lvl7pPr>
            <a:lvl8pPr marL="3657600" lvl="7" indent="-304800">
              <a:spcBef>
                <a:spcPts val="0"/>
              </a:spcBef>
              <a:spcAft>
                <a:spcPts val="0"/>
              </a:spcAft>
              <a:buClr>
                <a:schemeClr val="lt2"/>
              </a:buClr>
              <a:buSzPts val="1200"/>
              <a:buChar char="○"/>
              <a:defRPr>
                <a:solidFill>
                  <a:schemeClr val="lt2"/>
                </a:solidFill>
              </a:defRPr>
            </a:lvl8pPr>
            <a:lvl9pPr marL="4114800" lvl="8" indent="-304800">
              <a:spcBef>
                <a:spcPts val="0"/>
              </a:spcBef>
              <a:spcAft>
                <a:spcPts val="0"/>
              </a:spcAft>
              <a:buClr>
                <a:schemeClr val="lt2"/>
              </a:buClr>
              <a:buSzPts val="1200"/>
              <a:buChar char="■"/>
              <a:defRPr>
                <a:solidFill>
                  <a:schemeClr val="lt2"/>
                </a:solidFill>
              </a:defRPr>
            </a:lvl9pPr>
          </a:lstStyle>
          <a:p>
            <a:endParaRPr/>
          </a:p>
        </p:txBody>
      </p:sp>
      <p:sp>
        <p:nvSpPr>
          <p:cNvPr id="44" name="Google Shape;44;p5"/>
          <p:cNvSpPr txBox="1">
            <a:spLocks noGrp="1"/>
          </p:cNvSpPr>
          <p:nvPr>
            <p:ph type="body" idx="2"/>
          </p:nvPr>
        </p:nvSpPr>
        <p:spPr>
          <a:xfrm>
            <a:off x="5048000" y="2237788"/>
            <a:ext cx="3619800" cy="23736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Clr>
                <a:schemeClr val="lt2"/>
              </a:buClr>
              <a:buSzPts val="1200"/>
              <a:buChar char="●"/>
              <a:defRPr>
                <a:solidFill>
                  <a:schemeClr val="lt2"/>
                </a:solidFill>
              </a:defRPr>
            </a:lvl1pPr>
            <a:lvl2pPr marL="914400" lvl="1" indent="-304800">
              <a:spcBef>
                <a:spcPts val="0"/>
              </a:spcBef>
              <a:spcAft>
                <a:spcPts val="0"/>
              </a:spcAft>
              <a:buClr>
                <a:schemeClr val="lt2"/>
              </a:buClr>
              <a:buSzPts val="1200"/>
              <a:buChar char="○"/>
              <a:defRPr>
                <a:solidFill>
                  <a:schemeClr val="lt2"/>
                </a:solidFill>
              </a:defRPr>
            </a:lvl2pPr>
            <a:lvl3pPr marL="1371600" lvl="2" indent="-304800">
              <a:spcBef>
                <a:spcPts val="0"/>
              </a:spcBef>
              <a:spcAft>
                <a:spcPts val="0"/>
              </a:spcAft>
              <a:buClr>
                <a:schemeClr val="lt2"/>
              </a:buClr>
              <a:buSzPts val="1200"/>
              <a:buChar char="■"/>
              <a:defRPr>
                <a:solidFill>
                  <a:schemeClr val="lt2"/>
                </a:solidFill>
              </a:defRPr>
            </a:lvl3pPr>
            <a:lvl4pPr marL="1828800" lvl="3" indent="-304800">
              <a:spcBef>
                <a:spcPts val="0"/>
              </a:spcBef>
              <a:spcAft>
                <a:spcPts val="0"/>
              </a:spcAft>
              <a:buClr>
                <a:schemeClr val="lt2"/>
              </a:buClr>
              <a:buSzPts val="1200"/>
              <a:buChar char="●"/>
              <a:defRPr>
                <a:solidFill>
                  <a:schemeClr val="lt2"/>
                </a:solidFill>
              </a:defRPr>
            </a:lvl4pPr>
            <a:lvl5pPr marL="2286000" lvl="4" indent="-304800">
              <a:spcBef>
                <a:spcPts val="0"/>
              </a:spcBef>
              <a:spcAft>
                <a:spcPts val="0"/>
              </a:spcAft>
              <a:buClr>
                <a:schemeClr val="lt2"/>
              </a:buClr>
              <a:buSzPts val="1200"/>
              <a:buChar char="○"/>
              <a:defRPr>
                <a:solidFill>
                  <a:schemeClr val="lt2"/>
                </a:solidFill>
              </a:defRPr>
            </a:lvl5pPr>
            <a:lvl6pPr marL="2743200" lvl="5" indent="-304800">
              <a:spcBef>
                <a:spcPts val="0"/>
              </a:spcBef>
              <a:spcAft>
                <a:spcPts val="0"/>
              </a:spcAft>
              <a:buClr>
                <a:schemeClr val="lt2"/>
              </a:buClr>
              <a:buSzPts val="1200"/>
              <a:buChar char="■"/>
              <a:defRPr>
                <a:solidFill>
                  <a:schemeClr val="lt2"/>
                </a:solidFill>
              </a:defRPr>
            </a:lvl6pPr>
            <a:lvl7pPr marL="3200400" lvl="6" indent="-304800">
              <a:spcBef>
                <a:spcPts val="0"/>
              </a:spcBef>
              <a:spcAft>
                <a:spcPts val="0"/>
              </a:spcAft>
              <a:buClr>
                <a:schemeClr val="lt2"/>
              </a:buClr>
              <a:buSzPts val="1200"/>
              <a:buChar char="●"/>
              <a:defRPr>
                <a:solidFill>
                  <a:schemeClr val="lt2"/>
                </a:solidFill>
              </a:defRPr>
            </a:lvl7pPr>
            <a:lvl8pPr marL="3657600" lvl="7" indent="-304800">
              <a:spcBef>
                <a:spcPts val="0"/>
              </a:spcBef>
              <a:spcAft>
                <a:spcPts val="0"/>
              </a:spcAft>
              <a:buClr>
                <a:schemeClr val="lt2"/>
              </a:buClr>
              <a:buSzPts val="1200"/>
              <a:buChar char="○"/>
              <a:defRPr>
                <a:solidFill>
                  <a:schemeClr val="lt2"/>
                </a:solidFill>
              </a:defRPr>
            </a:lvl8pPr>
            <a:lvl9pPr marL="4114800" lvl="8" indent="-304800">
              <a:spcBef>
                <a:spcPts val="0"/>
              </a:spcBef>
              <a:spcAft>
                <a:spcPts val="0"/>
              </a:spcAft>
              <a:buClr>
                <a:schemeClr val="lt2"/>
              </a:buClr>
              <a:buSzPts val="1200"/>
              <a:buChar char="■"/>
              <a:defRPr>
                <a:solidFill>
                  <a:schemeClr val="lt2"/>
                </a:solidFill>
              </a:defRPr>
            </a:lvl9pPr>
          </a:lstStyle>
          <a:p>
            <a:endParaRPr/>
          </a:p>
        </p:txBody>
      </p:sp>
      <p:sp>
        <p:nvSpPr>
          <p:cNvPr id="45" name="Google Shape;45;p5"/>
          <p:cNvSpPr txBox="1">
            <a:spLocks noGrp="1"/>
          </p:cNvSpPr>
          <p:nvPr>
            <p:ph type="subTitle" idx="3"/>
          </p:nvPr>
        </p:nvSpPr>
        <p:spPr>
          <a:xfrm>
            <a:off x="483150" y="1336161"/>
            <a:ext cx="3619800" cy="542700"/>
          </a:xfrm>
          <a:prstGeom prst="rect">
            <a:avLst/>
          </a:prstGeom>
        </p:spPr>
        <p:txBody>
          <a:bodyPr spcFirstLastPara="1" wrap="square" lIns="91425" tIns="91425" rIns="91425" bIns="91425" anchor="t" anchorCtr="0">
            <a:noAutofit/>
          </a:bodyPr>
          <a:lstStyle>
            <a:lvl1pPr lvl="0">
              <a:spcBef>
                <a:spcPts val="0"/>
              </a:spcBef>
              <a:spcAft>
                <a:spcPts val="0"/>
              </a:spcAft>
              <a:buClr>
                <a:schemeClr val="lt2"/>
              </a:buClr>
              <a:buSzPts val="2000"/>
              <a:buNone/>
              <a:defRPr sz="2000">
                <a:solidFill>
                  <a:schemeClr val="lt2"/>
                </a:solidFill>
              </a:defRPr>
            </a:lvl1pPr>
            <a:lvl2pPr lvl="1">
              <a:spcBef>
                <a:spcPts val="0"/>
              </a:spcBef>
              <a:spcAft>
                <a:spcPts val="0"/>
              </a:spcAft>
              <a:buClr>
                <a:schemeClr val="lt2"/>
              </a:buClr>
              <a:buSzPts val="2000"/>
              <a:buNone/>
              <a:defRPr sz="2000">
                <a:solidFill>
                  <a:schemeClr val="lt2"/>
                </a:solidFill>
              </a:defRPr>
            </a:lvl2pPr>
            <a:lvl3pPr lvl="2">
              <a:spcBef>
                <a:spcPts val="0"/>
              </a:spcBef>
              <a:spcAft>
                <a:spcPts val="0"/>
              </a:spcAft>
              <a:buClr>
                <a:schemeClr val="lt2"/>
              </a:buClr>
              <a:buSzPts val="2000"/>
              <a:buNone/>
              <a:defRPr sz="2000">
                <a:solidFill>
                  <a:schemeClr val="lt2"/>
                </a:solidFill>
              </a:defRPr>
            </a:lvl3pPr>
            <a:lvl4pPr lvl="3">
              <a:spcBef>
                <a:spcPts val="0"/>
              </a:spcBef>
              <a:spcAft>
                <a:spcPts val="0"/>
              </a:spcAft>
              <a:buClr>
                <a:schemeClr val="lt2"/>
              </a:buClr>
              <a:buSzPts val="2000"/>
              <a:buNone/>
              <a:defRPr sz="2000">
                <a:solidFill>
                  <a:schemeClr val="lt2"/>
                </a:solidFill>
              </a:defRPr>
            </a:lvl4pPr>
            <a:lvl5pPr lvl="4">
              <a:spcBef>
                <a:spcPts val="0"/>
              </a:spcBef>
              <a:spcAft>
                <a:spcPts val="0"/>
              </a:spcAft>
              <a:buClr>
                <a:schemeClr val="lt2"/>
              </a:buClr>
              <a:buSzPts val="2000"/>
              <a:buNone/>
              <a:defRPr sz="2000">
                <a:solidFill>
                  <a:schemeClr val="lt2"/>
                </a:solidFill>
              </a:defRPr>
            </a:lvl5pPr>
            <a:lvl6pPr lvl="5">
              <a:spcBef>
                <a:spcPts val="0"/>
              </a:spcBef>
              <a:spcAft>
                <a:spcPts val="0"/>
              </a:spcAft>
              <a:buClr>
                <a:schemeClr val="lt2"/>
              </a:buClr>
              <a:buSzPts val="2000"/>
              <a:buNone/>
              <a:defRPr sz="2000">
                <a:solidFill>
                  <a:schemeClr val="lt2"/>
                </a:solidFill>
              </a:defRPr>
            </a:lvl6pPr>
            <a:lvl7pPr lvl="6">
              <a:spcBef>
                <a:spcPts val="0"/>
              </a:spcBef>
              <a:spcAft>
                <a:spcPts val="0"/>
              </a:spcAft>
              <a:buClr>
                <a:schemeClr val="lt2"/>
              </a:buClr>
              <a:buSzPts val="2000"/>
              <a:buNone/>
              <a:defRPr sz="2000">
                <a:solidFill>
                  <a:schemeClr val="lt2"/>
                </a:solidFill>
              </a:defRPr>
            </a:lvl7pPr>
            <a:lvl8pPr lvl="7">
              <a:spcBef>
                <a:spcPts val="0"/>
              </a:spcBef>
              <a:spcAft>
                <a:spcPts val="0"/>
              </a:spcAft>
              <a:buClr>
                <a:schemeClr val="lt2"/>
              </a:buClr>
              <a:buSzPts val="2000"/>
              <a:buNone/>
              <a:defRPr sz="2000">
                <a:solidFill>
                  <a:schemeClr val="lt2"/>
                </a:solidFill>
              </a:defRPr>
            </a:lvl8pPr>
            <a:lvl9pPr lvl="8">
              <a:spcBef>
                <a:spcPts val="0"/>
              </a:spcBef>
              <a:spcAft>
                <a:spcPts val="0"/>
              </a:spcAft>
              <a:buClr>
                <a:schemeClr val="lt2"/>
              </a:buClr>
              <a:buSzPts val="2000"/>
              <a:buNone/>
              <a:defRPr sz="2000">
                <a:solidFill>
                  <a:schemeClr val="lt2"/>
                </a:solidFill>
              </a:defRPr>
            </a:lvl9pPr>
          </a:lstStyle>
          <a:p>
            <a:endParaRPr/>
          </a:p>
        </p:txBody>
      </p:sp>
      <p:sp>
        <p:nvSpPr>
          <p:cNvPr id="46" name="Google Shape;46;p5"/>
          <p:cNvSpPr txBox="1">
            <a:spLocks noGrp="1"/>
          </p:cNvSpPr>
          <p:nvPr>
            <p:ph type="subTitle" idx="4"/>
          </p:nvPr>
        </p:nvSpPr>
        <p:spPr>
          <a:xfrm>
            <a:off x="5048000" y="1336161"/>
            <a:ext cx="3619800" cy="542700"/>
          </a:xfrm>
          <a:prstGeom prst="rect">
            <a:avLst/>
          </a:prstGeom>
        </p:spPr>
        <p:txBody>
          <a:bodyPr spcFirstLastPara="1" wrap="square" lIns="91425" tIns="91425" rIns="91425" bIns="91425" anchor="t" anchorCtr="0">
            <a:noAutofit/>
          </a:bodyPr>
          <a:lstStyle>
            <a:lvl1pPr lvl="0">
              <a:spcBef>
                <a:spcPts val="0"/>
              </a:spcBef>
              <a:spcAft>
                <a:spcPts val="0"/>
              </a:spcAft>
              <a:buClr>
                <a:schemeClr val="lt2"/>
              </a:buClr>
              <a:buSzPts val="2000"/>
              <a:buNone/>
              <a:defRPr sz="2000">
                <a:solidFill>
                  <a:schemeClr val="lt2"/>
                </a:solidFill>
              </a:defRPr>
            </a:lvl1pPr>
            <a:lvl2pPr lvl="1">
              <a:spcBef>
                <a:spcPts val="0"/>
              </a:spcBef>
              <a:spcAft>
                <a:spcPts val="0"/>
              </a:spcAft>
              <a:buClr>
                <a:schemeClr val="lt2"/>
              </a:buClr>
              <a:buSzPts val="2000"/>
              <a:buNone/>
              <a:defRPr sz="2000">
                <a:solidFill>
                  <a:schemeClr val="lt2"/>
                </a:solidFill>
              </a:defRPr>
            </a:lvl2pPr>
            <a:lvl3pPr lvl="2">
              <a:spcBef>
                <a:spcPts val="0"/>
              </a:spcBef>
              <a:spcAft>
                <a:spcPts val="0"/>
              </a:spcAft>
              <a:buClr>
                <a:schemeClr val="lt2"/>
              </a:buClr>
              <a:buSzPts val="2000"/>
              <a:buNone/>
              <a:defRPr sz="2000">
                <a:solidFill>
                  <a:schemeClr val="lt2"/>
                </a:solidFill>
              </a:defRPr>
            </a:lvl3pPr>
            <a:lvl4pPr lvl="3">
              <a:spcBef>
                <a:spcPts val="0"/>
              </a:spcBef>
              <a:spcAft>
                <a:spcPts val="0"/>
              </a:spcAft>
              <a:buClr>
                <a:schemeClr val="lt2"/>
              </a:buClr>
              <a:buSzPts val="2000"/>
              <a:buNone/>
              <a:defRPr sz="2000">
                <a:solidFill>
                  <a:schemeClr val="lt2"/>
                </a:solidFill>
              </a:defRPr>
            </a:lvl4pPr>
            <a:lvl5pPr lvl="4">
              <a:spcBef>
                <a:spcPts val="0"/>
              </a:spcBef>
              <a:spcAft>
                <a:spcPts val="0"/>
              </a:spcAft>
              <a:buClr>
                <a:schemeClr val="lt2"/>
              </a:buClr>
              <a:buSzPts val="2000"/>
              <a:buNone/>
              <a:defRPr sz="2000">
                <a:solidFill>
                  <a:schemeClr val="lt2"/>
                </a:solidFill>
              </a:defRPr>
            </a:lvl5pPr>
            <a:lvl6pPr lvl="5">
              <a:spcBef>
                <a:spcPts val="0"/>
              </a:spcBef>
              <a:spcAft>
                <a:spcPts val="0"/>
              </a:spcAft>
              <a:buClr>
                <a:schemeClr val="lt2"/>
              </a:buClr>
              <a:buSzPts val="2000"/>
              <a:buNone/>
              <a:defRPr sz="2000">
                <a:solidFill>
                  <a:schemeClr val="lt2"/>
                </a:solidFill>
              </a:defRPr>
            </a:lvl6pPr>
            <a:lvl7pPr lvl="6">
              <a:spcBef>
                <a:spcPts val="0"/>
              </a:spcBef>
              <a:spcAft>
                <a:spcPts val="0"/>
              </a:spcAft>
              <a:buClr>
                <a:schemeClr val="lt2"/>
              </a:buClr>
              <a:buSzPts val="2000"/>
              <a:buNone/>
              <a:defRPr sz="2000">
                <a:solidFill>
                  <a:schemeClr val="lt2"/>
                </a:solidFill>
              </a:defRPr>
            </a:lvl7pPr>
            <a:lvl8pPr lvl="7">
              <a:spcBef>
                <a:spcPts val="0"/>
              </a:spcBef>
              <a:spcAft>
                <a:spcPts val="0"/>
              </a:spcAft>
              <a:buClr>
                <a:schemeClr val="lt2"/>
              </a:buClr>
              <a:buSzPts val="2000"/>
              <a:buNone/>
              <a:defRPr sz="2000">
                <a:solidFill>
                  <a:schemeClr val="lt2"/>
                </a:solidFill>
              </a:defRPr>
            </a:lvl8pPr>
            <a:lvl9pPr lvl="8">
              <a:spcBef>
                <a:spcPts val="0"/>
              </a:spcBef>
              <a:spcAft>
                <a:spcPts val="0"/>
              </a:spcAft>
              <a:buClr>
                <a:schemeClr val="lt2"/>
              </a:buClr>
              <a:buSzPts val="2000"/>
              <a:buNone/>
              <a:defRPr sz="2000">
                <a:solidFill>
                  <a:schemeClr val="lt2"/>
                </a:solidFill>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slide with details">
  <p:cSld name="TITLE_1">
    <p:bg>
      <p:bgPr>
        <a:solidFill>
          <a:schemeClr val="lt2"/>
        </a:solidFill>
        <a:effectLst/>
      </p:bgPr>
    </p:bg>
    <p:spTree>
      <p:nvGrpSpPr>
        <p:cNvPr id="1" name="Shape 47"/>
        <p:cNvGrpSpPr/>
        <p:nvPr/>
      </p:nvGrpSpPr>
      <p:grpSpPr>
        <a:xfrm>
          <a:off x="0" y="0"/>
          <a:ext cx="0" cy="0"/>
          <a:chOff x="0" y="0"/>
          <a:chExt cx="0" cy="0"/>
        </a:xfrm>
      </p:grpSpPr>
      <p:sp>
        <p:nvSpPr>
          <p:cNvPr id="48" name="Google Shape;48;p6"/>
          <p:cNvSpPr/>
          <p:nvPr/>
        </p:nvSpPr>
        <p:spPr>
          <a:xfrm>
            <a:off x="0" y="342900"/>
            <a:ext cx="8800800" cy="48006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9" name="Google Shape;49;p6"/>
          <p:cNvSpPr txBox="1">
            <a:spLocks noGrp="1"/>
          </p:cNvSpPr>
          <p:nvPr>
            <p:ph type="subTitle" idx="1"/>
          </p:nvPr>
        </p:nvSpPr>
        <p:spPr>
          <a:xfrm>
            <a:off x="2418125" y="2878925"/>
            <a:ext cx="5325600" cy="745800"/>
          </a:xfrm>
          <a:prstGeom prst="rect">
            <a:avLst/>
          </a:prstGeom>
        </p:spPr>
        <p:txBody>
          <a:bodyPr spcFirstLastPara="1" wrap="square" lIns="91425" tIns="91425" rIns="91425" bIns="91425" anchor="t" anchorCtr="0">
            <a:noAutofit/>
          </a:bodyPr>
          <a:lstStyle>
            <a:lvl1pPr lvl="0">
              <a:spcBef>
                <a:spcPts val="0"/>
              </a:spcBef>
              <a:spcAft>
                <a:spcPts val="0"/>
              </a:spcAft>
              <a:buClr>
                <a:schemeClr val="accent2"/>
              </a:buClr>
              <a:buSzPts val="2000"/>
              <a:buFont typeface="Plus Jakarta Sans Medium"/>
              <a:buNone/>
              <a:defRPr sz="2000">
                <a:solidFill>
                  <a:schemeClr val="accent2"/>
                </a:solidFill>
              </a:defRPr>
            </a:lvl1pPr>
            <a:lvl2pPr lvl="1" algn="l">
              <a:spcBef>
                <a:spcPts val="0"/>
              </a:spcBef>
              <a:spcAft>
                <a:spcPts val="0"/>
              </a:spcAft>
              <a:buClr>
                <a:schemeClr val="accent2"/>
              </a:buClr>
              <a:buSzPts val="2000"/>
              <a:buFont typeface="Plus Jakarta Sans Medium"/>
              <a:buNone/>
              <a:defRPr sz="2000">
                <a:solidFill>
                  <a:schemeClr val="accent2"/>
                </a:solidFill>
              </a:defRPr>
            </a:lvl2pPr>
            <a:lvl3pPr lvl="2" algn="l">
              <a:spcBef>
                <a:spcPts val="0"/>
              </a:spcBef>
              <a:spcAft>
                <a:spcPts val="0"/>
              </a:spcAft>
              <a:buClr>
                <a:schemeClr val="accent2"/>
              </a:buClr>
              <a:buSzPts val="2000"/>
              <a:buFont typeface="Plus Jakarta Sans Medium"/>
              <a:buNone/>
              <a:defRPr sz="2000">
                <a:solidFill>
                  <a:schemeClr val="accent2"/>
                </a:solidFill>
              </a:defRPr>
            </a:lvl3pPr>
            <a:lvl4pPr lvl="3" algn="l">
              <a:spcBef>
                <a:spcPts val="0"/>
              </a:spcBef>
              <a:spcAft>
                <a:spcPts val="0"/>
              </a:spcAft>
              <a:buClr>
                <a:schemeClr val="accent2"/>
              </a:buClr>
              <a:buSzPts val="2000"/>
              <a:buFont typeface="Plus Jakarta Sans Medium"/>
              <a:buNone/>
              <a:defRPr sz="2000">
                <a:solidFill>
                  <a:schemeClr val="accent2"/>
                </a:solidFill>
              </a:defRPr>
            </a:lvl4pPr>
            <a:lvl5pPr lvl="4" algn="l">
              <a:spcBef>
                <a:spcPts val="0"/>
              </a:spcBef>
              <a:spcAft>
                <a:spcPts val="0"/>
              </a:spcAft>
              <a:buClr>
                <a:schemeClr val="accent2"/>
              </a:buClr>
              <a:buSzPts val="2000"/>
              <a:buFont typeface="Plus Jakarta Sans Medium"/>
              <a:buNone/>
              <a:defRPr sz="2000">
                <a:solidFill>
                  <a:schemeClr val="accent2"/>
                </a:solidFill>
              </a:defRPr>
            </a:lvl5pPr>
            <a:lvl6pPr lvl="5" algn="l">
              <a:spcBef>
                <a:spcPts val="0"/>
              </a:spcBef>
              <a:spcAft>
                <a:spcPts val="0"/>
              </a:spcAft>
              <a:buClr>
                <a:schemeClr val="accent2"/>
              </a:buClr>
              <a:buSzPts val="2000"/>
              <a:buFont typeface="Plus Jakarta Sans Medium"/>
              <a:buNone/>
              <a:defRPr sz="2000">
                <a:solidFill>
                  <a:schemeClr val="accent2"/>
                </a:solidFill>
              </a:defRPr>
            </a:lvl6pPr>
            <a:lvl7pPr lvl="6" algn="l">
              <a:spcBef>
                <a:spcPts val="0"/>
              </a:spcBef>
              <a:spcAft>
                <a:spcPts val="0"/>
              </a:spcAft>
              <a:buClr>
                <a:schemeClr val="accent2"/>
              </a:buClr>
              <a:buSzPts val="2000"/>
              <a:buFont typeface="Plus Jakarta Sans Medium"/>
              <a:buNone/>
              <a:defRPr sz="2000">
                <a:solidFill>
                  <a:schemeClr val="accent2"/>
                </a:solidFill>
              </a:defRPr>
            </a:lvl7pPr>
            <a:lvl8pPr lvl="7" algn="l">
              <a:spcBef>
                <a:spcPts val="0"/>
              </a:spcBef>
              <a:spcAft>
                <a:spcPts val="0"/>
              </a:spcAft>
              <a:buClr>
                <a:schemeClr val="accent2"/>
              </a:buClr>
              <a:buSzPts val="2000"/>
              <a:buFont typeface="Plus Jakarta Sans Medium"/>
              <a:buNone/>
              <a:defRPr sz="2000">
                <a:solidFill>
                  <a:schemeClr val="accent2"/>
                </a:solidFill>
              </a:defRPr>
            </a:lvl8pPr>
            <a:lvl9pPr lvl="8" algn="l">
              <a:spcBef>
                <a:spcPts val="0"/>
              </a:spcBef>
              <a:spcAft>
                <a:spcPts val="0"/>
              </a:spcAft>
              <a:buClr>
                <a:schemeClr val="accent2"/>
              </a:buClr>
              <a:buSzPts val="2000"/>
              <a:buFont typeface="Plus Jakarta Sans Medium"/>
              <a:buNone/>
              <a:defRPr sz="2000">
                <a:solidFill>
                  <a:schemeClr val="accent2"/>
                </a:solidFill>
              </a:defRPr>
            </a:lvl9pPr>
          </a:lstStyle>
          <a:p>
            <a:endParaRPr/>
          </a:p>
        </p:txBody>
      </p:sp>
      <p:sp>
        <p:nvSpPr>
          <p:cNvPr id="50" name="Google Shape;50;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
        <p:nvSpPr>
          <p:cNvPr id="51" name="Google Shape;51;p6"/>
          <p:cNvSpPr/>
          <p:nvPr/>
        </p:nvSpPr>
        <p:spPr>
          <a:xfrm>
            <a:off x="0" y="0"/>
            <a:ext cx="1249800" cy="5143500"/>
          </a:xfrm>
          <a:prstGeom prst="rect">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2"/>
              </a:solidFill>
            </a:endParaRPr>
          </a:p>
        </p:txBody>
      </p:sp>
      <p:sp>
        <p:nvSpPr>
          <p:cNvPr id="52" name="Google Shape;52;p6"/>
          <p:cNvSpPr/>
          <p:nvPr/>
        </p:nvSpPr>
        <p:spPr>
          <a:xfrm>
            <a:off x="257100" y="3085450"/>
            <a:ext cx="735600" cy="1890600"/>
          </a:xfrm>
          <a:prstGeom prst="plaque">
            <a:avLst>
              <a:gd name="adj" fmla="val 23940"/>
            </a:avLst>
          </a:prstGeom>
          <a:noFill/>
          <a:ln w="19050"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3" name="Google Shape;53;p6"/>
          <p:cNvSpPr/>
          <p:nvPr/>
        </p:nvSpPr>
        <p:spPr>
          <a:xfrm>
            <a:off x="257100" y="167525"/>
            <a:ext cx="735600" cy="1887600"/>
          </a:xfrm>
          <a:prstGeom prst="plaque">
            <a:avLst>
              <a:gd name="adj" fmla="val 23940"/>
            </a:avLst>
          </a:prstGeom>
          <a:noFill/>
          <a:ln w="19050"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4" name="Google Shape;54;p6"/>
          <p:cNvSpPr/>
          <p:nvPr/>
        </p:nvSpPr>
        <p:spPr>
          <a:xfrm>
            <a:off x="103650" y="2243275"/>
            <a:ext cx="1042500" cy="635700"/>
          </a:xfrm>
          <a:prstGeom prst="hexagon">
            <a:avLst>
              <a:gd name="adj" fmla="val 40849"/>
              <a:gd name="vf" fmla="val 115470"/>
            </a:avLst>
          </a:prstGeom>
          <a:noFill/>
          <a:ln w="19050"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5" name="Google Shape;55;p6"/>
          <p:cNvSpPr/>
          <p:nvPr/>
        </p:nvSpPr>
        <p:spPr>
          <a:xfrm>
            <a:off x="442050" y="2378250"/>
            <a:ext cx="365700" cy="365700"/>
          </a:xfrm>
          <a:prstGeom prst="diamond">
            <a:avLst/>
          </a:prstGeom>
          <a:noFill/>
          <a:ln w="19050"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6" name="Google Shape;56;p6"/>
          <p:cNvSpPr/>
          <p:nvPr/>
        </p:nvSpPr>
        <p:spPr>
          <a:xfrm rot="5400000">
            <a:off x="8054975" y="342900"/>
            <a:ext cx="745800" cy="745800"/>
          </a:xfrm>
          <a:prstGeom prst="halfFrame">
            <a:avLst>
              <a:gd name="adj1" fmla="val 21319"/>
              <a:gd name="adj2" fmla="val 21319"/>
            </a:avLst>
          </a:prstGeom>
          <a:solidFill>
            <a:schemeClr val="accent2"/>
          </a:solidFill>
          <a:ln w="19050"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7" name="Google Shape;57;p6"/>
          <p:cNvSpPr/>
          <p:nvPr/>
        </p:nvSpPr>
        <p:spPr>
          <a:xfrm rot="10800000">
            <a:off x="8054975" y="4397825"/>
            <a:ext cx="745800" cy="745800"/>
          </a:xfrm>
          <a:prstGeom prst="halfFrame">
            <a:avLst>
              <a:gd name="adj1" fmla="val 21319"/>
              <a:gd name="adj2" fmla="val 21319"/>
            </a:avLst>
          </a:prstGeom>
          <a:solidFill>
            <a:schemeClr val="accent2"/>
          </a:solidFill>
          <a:ln w="19050"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nvGrpSpPr>
          <p:cNvPr id="58" name="Google Shape;58;p6"/>
          <p:cNvGrpSpPr/>
          <p:nvPr/>
        </p:nvGrpSpPr>
        <p:grpSpPr>
          <a:xfrm>
            <a:off x="1249800" y="76325"/>
            <a:ext cx="7808400" cy="5067300"/>
            <a:chOff x="1249800" y="76325"/>
            <a:chExt cx="7808400" cy="5067300"/>
          </a:xfrm>
        </p:grpSpPr>
        <p:cxnSp>
          <p:nvCxnSpPr>
            <p:cNvPr id="59" name="Google Shape;59;p6"/>
            <p:cNvCxnSpPr/>
            <p:nvPr/>
          </p:nvCxnSpPr>
          <p:spPr>
            <a:xfrm>
              <a:off x="1249800" y="85800"/>
              <a:ext cx="7808400" cy="0"/>
            </a:xfrm>
            <a:prstGeom prst="straightConnector1">
              <a:avLst/>
            </a:prstGeom>
            <a:noFill/>
            <a:ln w="19050" cap="flat" cmpd="sng">
              <a:solidFill>
                <a:schemeClr val="accent2"/>
              </a:solidFill>
              <a:prstDash val="solid"/>
              <a:round/>
              <a:headEnd type="none" w="med" len="med"/>
              <a:tailEnd type="none" w="med" len="med"/>
            </a:ln>
          </p:spPr>
        </p:cxnSp>
        <p:cxnSp>
          <p:nvCxnSpPr>
            <p:cNvPr id="60" name="Google Shape;60;p6"/>
            <p:cNvCxnSpPr/>
            <p:nvPr/>
          </p:nvCxnSpPr>
          <p:spPr>
            <a:xfrm rot="10800000">
              <a:off x="9058200" y="76325"/>
              <a:ext cx="0" cy="5067300"/>
            </a:xfrm>
            <a:prstGeom prst="straightConnector1">
              <a:avLst/>
            </a:prstGeom>
            <a:noFill/>
            <a:ln w="19050" cap="flat" cmpd="sng">
              <a:solidFill>
                <a:schemeClr val="accent2"/>
              </a:solidFill>
              <a:prstDash val="solid"/>
              <a:round/>
              <a:headEnd type="none" w="med" len="med"/>
              <a:tailEnd type="none" w="med" len="med"/>
            </a:ln>
          </p:spPr>
        </p:cxnSp>
      </p:grpSp>
      <p:grpSp>
        <p:nvGrpSpPr>
          <p:cNvPr id="61" name="Google Shape;61;p6"/>
          <p:cNvGrpSpPr/>
          <p:nvPr/>
        </p:nvGrpSpPr>
        <p:grpSpPr>
          <a:xfrm>
            <a:off x="1249800" y="162125"/>
            <a:ext cx="7722600" cy="4981500"/>
            <a:chOff x="1249800" y="162125"/>
            <a:chExt cx="7722600" cy="4981500"/>
          </a:xfrm>
        </p:grpSpPr>
        <p:cxnSp>
          <p:nvCxnSpPr>
            <p:cNvPr id="62" name="Google Shape;62;p6"/>
            <p:cNvCxnSpPr/>
            <p:nvPr/>
          </p:nvCxnSpPr>
          <p:spPr>
            <a:xfrm>
              <a:off x="1249800" y="171625"/>
              <a:ext cx="7722600" cy="0"/>
            </a:xfrm>
            <a:prstGeom prst="straightConnector1">
              <a:avLst/>
            </a:prstGeom>
            <a:noFill/>
            <a:ln w="19050" cap="flat" cmpd="sng">
              <a:solidFill>
                <a:schemeClr val="accent2"/>
              </a:solidFill>
              <a:prstDash val="solid"/>
              <a:round/>
              <a:headEnd type="none" w="med" len="med"/>
              <a:tailEnd type="none" w="med" len="med"/>
            </a:ln>
          </p:spPr>
        </p:cxnSp>
        <p:cxnSp>
          <p:nvCxnSpPr>
            <p:cNvPr id="63" name="Google Shape;63;p6"/>
            <p:cNvCxnSpPr/>
            <p:nvPr/>
          </p:nvCxnSpPr>
          <p:spPr>
            <a:xfrm rot="10800000">
              <a:off x="8972375" y="162125"/>
              <a:ext cx="0" cy="4981500"/>
            </a:xfrm>
            <a:prstGeom prst="straightConnector1">
              <a:avLst/>
            </a:prstGeom>
            <a:noFill/>
            <a:ln w="19050" cap="flat" cmpd="sng">
              <a:solidFill>
                <a:schemeClr val="accent2"/>
              </a:solidFill>
              <a:prstDash val="solid"/>
              <a:round/>
              <a:headEnd type="none" w="med" len="med"/>
              <a:tailEnd type="none" w="med" len="med"/>
            </a:ln>
          </p:spPr>
        </p:cxnSp>
      </p:grpSp>
      <p:grpSp>
        <p:nvGrpSpPr>
          <p:cNvPr id="64" name="Google Shape;64;p6"/>
          <p:cNvGrpSpPr/>
          <p:nvPr/>
        </p:nvGrpSpPr>
        <p:grpSpPr>
          <a:xfrm>
            <a:off x="1249800" y="247925"/>
            <a:ext cx="7636800" cy="4895700"/>
            <a:chOff x="1249800" y="247925"/>
            <a:chExt cx="7636800" cy="4895700"/>
          </a:xfrm>
        </p:grpSpPr>
        <p:cxnSp>
          <p:nvCxnSpPr>
            <p:cNvPr id="65" name="Google Shape;65;p6"/>
            <p:cNvCxnSpPr/>
            <p:nvPr/>
          </p:nvCxnSpPr>
          <p:spPr>
            <a:xfrm>
              <a:off x="1249800" y="257425"/>
              <a:ext cx="7636800" cy="0"/>
            </a:xfrm>
            <a:prstGeom prst="straightConnector1">
              <a:avLst/>
            </a:prstGeom>
            <a:noFill/>
            <a:ln w="19050" cap="flat" cmpd="sng">
              <a:solidFill>
                <a:schemeClr val="accent2"/>
              </a:solidFill>
              <a:prstDash val="solid"/>
              <a:round/>
              <a:headEnd type="none" w="med" len="med"/>
              <a:tailEnd type="none" w="med" len="med"/>
            </a:ln>
          </p:spPr>
        </p:cxnSp>
        <p:cxnSp>
          <p:nvCxnSpPr>
            <p:cNvPr id="66" name="Google Shape;66;p6"/>
            <p:cNvCxnSpPr/>
            <p:nvPr/>
          </p:nvCxnSpPr>
          <p:spPr>
            <a:xfrm rot="10800000">
              <a:off x="8886575" y="247925"/>
              <a:ext cx="0" cy="4895700"/>
            </a:xfrm>
            <a:prstGeom prst="straightConnector1">
              <a:avLst/>
            </a:prstGeom>
            <a:noFill/>
            <a:ln w="19050" cap="flat" cmpd="sng">
              <a:solidFill>
                <a:schemeClr val="accent2"/>
              </a:solidFill>
              <a:prstDash val="solid"/>
              <a:round/>
              <a:headEnd type="none" w="med" len="med"/>
              <a:tailEnd type="none" w="med" len="med"/>
            </a:ln>
          </p:spPr>
        </p:cxnSp>
      </p:grpSp>
      <p:sp>
        <p:nvSpPr>
          <p:cNvPr id="67" name="Google Shape;67;p6"/>
          <p:cNvSpPr txBox="1">
            <a:spLocks noGrp="1"/>
          </p:cNvSpPr>
          <p:nvPr>
            <p:ph type="ctrTitle"/>
          </p:nvPr>
        </p:nvSpPr>
        <p:spPr>
          <a:xfrm>
            <a:off x="2418125" y="1304525"/>
            <a:ext cx="5325600" cy="1574700"/>
          </a:xfrm>
          <a:prstGeom prst="rect">
            <a:avLst/>
          </a:prstGeom>
        </p:spPr>
        <p:txBody>
          <a:bodyPr spcFirstLastPara="1" wrap="square" lIns="91425" tIns="91425" rIns="91425" bIns="91425" anchor="b" anchorCtr="0">
            <a:noAutofit/>
          </a:bodyPr>
          <a:lstStyle>
            <a:lvl1pPr lvl="0">
              <a:spcBef>
                <a:spcPts val="0"/>
              </a:spcBef>
              <a:spcAft>
                <a:spcPts val="0"/>
              </a:spcAft>
              <a:buClr>
                <a:schemeClr val="accent2"/>
              </a:buClr>
              <a:buSzPts val="4800"/>
              <a:buFont typeface="STIX Two Text SemiBold"/>
              <a:buNone/>
              <a:defRPr sz="4800">
                <a:solidFill>
                  <a:schemeClr val="accent2"/>
                </a:solidFill>
              </a:defRPr>
            </a:lvl1pPr>
            <a:lvl2pPr lvl="1">
              <a:spcBef>
                <a:spcPts val="0"/>
              </a:spcBef>
              <a:spcAft>
                <a:spcPts val="0"/>
              </a:spcAft>
              <a:buClr>
                <a:schemeClr val="accent2"/>
              </a:buClr>
              <a:buSzPts val="4800"/>
              <a:buNone/>
              <a:defRPr sz="4800">
                <a:solidFill>
                  <a:schemeClr val="accent2"/>
                </a:solidFill>
              </a:defRPr>
            </a:lvl2pPr>
            <a:lvl3pPr lvl="2">
              <a:spcBef>
                <a:spcPts val="0"/>
              </a:spcBef>
              <a:spcAft>
                <a:spcPts val="0"/>
              </a:spcAft>
              <a:buClr>
                <a:schemeClr val="accent2"/>
              </a:buClr>
              <a:buSzPts val="4800"/>
              <a:buNone/>
              <a:defRPr sz="4800">
                <a:solidFill>
                  <a:schemeClr val="accent2"/>
                </a:solidFill>
              </a:defRPr>
            </a:lvl3pPr>
            <a:lvl4pPr lvl="3">
              <a:spcBef>
                <a:spcPts val="0"/>
              </a:spcBef>
              <a:spcAft>
                <a:spcPts val="0"/>
              </a:spcAft>
              <a:buClr>
                <a:schemeClr val="accent2"/>
              </a:buClr>
              <a:buSzPts val="4800"/>
              <a:buNone/>
              <a:defRPr sz="4800">
                <a:solidFill>
                  <a:schemeClr val="accent2"/>
                </a:solidFill>
              </a:defRPr>
            </a:lvl4pPr>
            <a:lvl5pPr lvl="4">
              <a:spcBef>
                <a:spcPts val="0"/>
              </a:spcBef>
              <a:spcAft>
                <a:spcPts val="0"/>
              </a:spcAft>
              <a:buClr>
                <a:schemeClr val="accent2"/>
              </a:buClr>
              <a:buSzPts val="4800"/>
              <a:buNone/>
              <a:defRPr sz="4800">
                <a:solidFill>
                  <a:schemeClr val="accent2"/>
                </a:solidFill>
              </a:defRPr>
            </a:lvl5pPr>
            <a:lvl6pPr lvl="5">
              <a:spcBef>
                <a:spcPts val="0"/>
              </a:spcBef>
              <a:spcAft>
                <a:spcPts val="0"/>
              </a:spcAft>
              <a:buClr>
                <a:schemeClr val="accent2"/>
              </a:buClr>
              <a:buSzPts val="4800"/>
              <a:buNone/>
              <a:defRPr sz="4800">
                <a:solidFill>
                  <a:schemeClr val="accent2"/>
                </a:solidFill>
              </a:defRPr>
            </a:lvl6pPr>
            <a:lvl7pPr lvl="6">
              <a:spcBef>
                <a:spcPts val="0"/>
              </a:spcBef>
              <a:spcAft>
                <a:spcPts val="0"/>
              </a:spcAft>
              <a:buClr>
                <a:schemeClr val="accent2"/>
              </a:buClr>
              <a:buSzPts val="4800"/>
              <a:buNone/>
              <a:defRPr sz="4800">
                <a:solidFill>
                  <a:schemeClr val="accent2"/>
                </a:solidFill>
              </a:defRPr>
            </a:lvl7pPr>
            <a:lvl8pPr lvl="7">
              <a:spcBef>
                <a:spcPts val="0"/>
              </a:spcBef>
              <a:spcAft>
                <a:spcPts val="0"/>
              </a:spcAft>
              <a:buClr>
                <a:schemeClr val="accent2"/>
              </a:buClr>
              <a:buSzPts val="4800"/>
              <a:buNone/>
              <a:defRPr sz="4800">
                <a:solidFill>
                  <a:schemeClr val="accent2"/>
                </a:solidFill>
              </a:defRPr>
            </a:lvl8pPr>
            <a:lvl9pPr lvl="8">
              <a:spcBef>
                <a:spcPts val="0"/>
              </a:spcBef>
              <a:spcAft>
                <a:spcPts val="0"/>
              </a:spcAft>
              <a:buClr>
                <a:schemeClr val="accent2"/>
              </a:buClr>
              <a:buSzPts val="4800"/>
              <a:buNone/>
              <a:defRPr sz="4800">
                <a:solidFill>
                  <a:schemeClr val="accent2"/>
                </a:solidFill>
              </a:defRPr>
            </a:lvl9pPr>
          </a:lstStyle>
          <a:p>
            <a:endParaRPr/>
          </a:p>
        </p:txBody>
      </p:sp>
      <p:sp>
        <p:nvSpPr>
          <p:cNvPr id="68" name="Google Shape;68;p6"/>
          <p:cNvSpPr txBox="1">
            <a:spLocks noGrp="1"/>
          </p:cNvSpPr>
          <p:nvPr>
            <p:ph type="subTitle" idx="2"/>
          </p:nvPr>
        </p:nvSpPr>
        <p:spPr>
          <a:xfrm>
            <a:off x="2418125" y="3777425"/>
            <a:ext cx="2198100" cy="256500"/>
          </a:xfrm>
          <a:prstGeom prst="rect">
            <a:avLst/>
          </a:prstGeom>
        </p:spPr>
        <p:txBody>
          <a:bodyPr spcFirstLastPara="1" wrap="square" lIns="91425" tIns="91425" rIns="91425" bIns="91425" anchor="t" anchorCtr="0">
            <a:noAutofit/>
          </a:bodyPr>
          <a:lstStyle>
            <a:lvl1pPr lvl="0">
              <a:spcBef>
                <a:spcPts val="0"/>
              </a:spcBef>
              <a:spcAft>
                <a:spcPts val="0"/>
              </a:spcAft>
              <a:buClr>
                <a:schemeClr val="lt2"/>
              </a:buClr>
              <a:buSzPts val="1400"/>
              <a:buFont typeface="STIX Two Text Medium"/>
              <a:buNone/>
              <a:defRPr>
                <a:solidFill>
                  <a:schemeClr val="lt2"/>
                </a:solidFill>
                <a:latin typeface="STIX Two Text Medium"/>
                <a:ea typeface="STIX Two Text Medium"/>
                <a:cs typeface="STIX Two Text Medium"/>
                <a:sym typeface="STIX Two Text Medium"/>
              </a:defRPr>
            </a:lvl1pPr>
            <a:lvl2pPr lvl="1" algn="l">
              <a:spcBef>
                <a:spcPts val="0"/>
              </a:spcBef>
              <a:spcAft>
                <a:spcPts val="0"/>
              </a:spcAft>
              <a:buClr>
                <a:schemeClr val="lt2"/>
              </a:buClr>
              <a:buSzPts val="1400"/>
              <a:buFont typeface="STIX Two Text Medium"/>
              <a:buNone/>
              <a:defRPr>
                <a:solidFill>
                  <a:schemeClr val="lt2"/>
                </a:solidFill>
                <a:latin typeface="STIX Two Text Medium"/>
                <a:ea typeface="STIX Two Text Medium"/>
                <a:cs typeface="STIX Two Text Medium"/>
                <a:sym typeface="STIX Two Text Medium"/>
              </a:defRPr>
            </a:lvl2pPr>
            <a:lvl3pPr lvl="2" algn="l">
              <a:spcBef>
                <a:spcPts val="0"/>
              </a:spcBef>
              <a:spcAft>
                <a:spcPts val="0"/>
              </a:spcAft>
              <a:buClr>
                <a:schemeClr val="lt2"/>
              </a:buClr>
              <a:buSzPts val="1400"/>
              <a:buFont typeface="STIX Two Text Medium"/>
              <a:buNone/>
              <a:defRPr>
                <a:solidFill>
                  <a:schemeClr val="lt2"/>
                </a:solidFill>
                <a:latin typeface="STIX Two Text Medium"/>
                <a:ea typeface="STIX Two Text Medium"/>
                <a:cs typeface="STIX Two Text Medium"/>
                <a:sym typeface="STIX Two Text Medium"/>
              </a:defRPr>
            </a:lvl3pPr>
            <a:lvl4pPr lvl="3" algn="l">
              <a:spcBef>
                <a:spcPts val="0"/>
              </a:spcBef>
              <a:spcAft>
                <a:spcPts val="0"/>
              </a:spcAft>
              <a:buClr>
                <a:schemeClr val="lt2"/>
              </a:buClr>
              <a:buSzPts val="1400"/>
              <a:buFont typeface="STIX Two Text Medium"/>
              <a:buNone/>
              <a:defRPr>
                <a:solidFill>
                  <a:schemeClr val="lt2"/>
                </a:solidFill>
                <a:latin typeface="STIX Two Text Medium"/>
                <a:ea typeface="STIX Two Text Medium"/>
                <a:cs typeface="STIX Two Text Medium"/>
                <a:sym typeface="STIX Two Text Medium"/>
              </a:defRPr>
            </a:lvl4pPr>
            <a:lvl5pPr lvl="4" algn="l">
              <a:spcBef>
                <a:spcPts val="0"/>
              </a:spcBef>
              <a:spcAft>
                <a:spcPts val="0"/>
              </a:spcAft>
              <a:buClr>
                <a:schemeClr val="lt2"/>
              </a:buClr>
              <a:buSzPts val="1400"/>
              <a:buFont typeface="STIX Two Text Medium"/>
              <a:buNone/>
              <a:defRPr>
                <a:solidFill>
                  <a:schemeClr val="lt2"/>
                </a:solidFill>
                <a:latin typeface="STIX Two Text Medium"/>
                <a:ea typeface="STIX Two Text Medium"/>
                <a:cs typeface="STIX Two Text Medium"/>
                <a:sym typeface="STIX Two Text Medium"/>
              </a:defRPr>
            </a:lvl5pPr>
            <a:lvl6pPr lvl="5" algn="l">
              <a:spcBef>
                <a:spcPts val="0"/>
              </a:spcBef>
              <a:spcAft>
                <a:spcPts val="0"/>
              </a:spcAft>
              <a:buClr>
                <a:schemeClr val="lt2"/>
              </a:buClr>
              <a:buSzPts val="1400"/>
              <a:buFont typeface="STIX Two Text Medium"/>
              <a:buNone/>
              <a:defRPr>
                <a:solidFill>
                  <a:schemeClr val="lt2"/>
                </a:solidFill>
                <a:latin typeface="STIX Two Text Medium"/>
                <a:ea typeface="STIX Two Text Medium"/>
                <a:cs typeface="STIX Two Text Medium"/>
                <a:sym typeface="STIX Two Text Medium"/>
              </a:defRPr>
            </a:lvl6pPr>
            <a:lvl7pPr lvl="6" algn="l">
              <a:spcBef>
                <a:spcPts val="0"/>
              </a:spcBef>
              <a:spcAft>
                <a:spcPts val="0"/>
              </a:spcAft>
              <a:buClr>
                <a:schemeClr val="lt2"/>
              </a:buClr>
              <a:buSzPts val="1400"/>
              <a:buFont typeface="STIX Two Text Medium"/>
              <a:buNone/>
              <a:defRPr>
                <a:solidFill>
                  <a:schemeClr val="lt2"/>
                </a:solidFill>
                <a:latin typeface="STIX Two Text Medium"/>
                <a:ea typeface="STIX Two Text Medium"/>
                <a:cs typeface="STIX Two Text Medium"/>
                <a:sym typeface="STIX Two Text Medium"/>
              </a:defRPr>
            </a:lvl7pPr>
            <a:lvl8pPr lvl="7" algn="l">
              <a:spcBef>
                <a:spcPts val="0"/>
              </a:spcBef>
              <a:spcAft>
                <a:spcPts val="0"/>
              </a:spcAft>
              <a:buClr>
                <a:schemeClr val="lt2"/>
              </a:buClr>
              <a:buSzPts val="1400"/>
              <a:buFont typeface="STIX Two Text Medium"/>
              <a:buNone/>
              <a:defRPr>
                <a:solidFill>
                  <a:schemeClr val="lt2"/>
                </a:solidFill>
                <a:latin typeface="STIX Two Text Medium"/>
                <a:ea typeface="STIX Two Text Medium"/>
                <a:cs typeface="STIX Two Text Medium"/>
                <a:sym typeface="STIX Two Text Medium"/>
              </a:defRPr>
            </a:lvl8pPr>
            <a:lvl9pPr lvl="8" algn="l">
              <a:spcBef>
                <a:spcPts val="0"/>
              </a:spcBef>
              <a:spcAft>
                <a:spcPts val="0"/>
              </a:spcAft>
              <a:buClr>
                <a:schemeClr val="lt2"/>
              </a:buClr>
              <a:buSzPts val="1400"/>
              <a:buFont typeface="STIX Two Text Medium"/>
              <a:buNone/>
              <a:defRPr>
                <a:solidFill>
                  <a:schemeClr val="lt2"/>
                </a:solidFill>
                <a:latin typeface="STIX Two Text Medium"/>
                <a:ea typeface="STIX Two Text Medium"/>
                <a:cs typeface="STIX Two Text Medium"/>
                <a:sym typeface="STIX Two Text Medium"/>
              </a:defRPr>
            </a:lvl9pPr>
          </a:lstStyle>
          <a:p>
            <a:endParaRPr/>
          </a:p>
        </p:txBody>
      </p:sp>
      <p:sp>
        <p:nvSpPr>
          <p:cNvPr id="69" name="Google Shape;69;p6"/>
          <p:cNvSpPr txBox="1">
            <a:spLocks noGrp="1"/>
          </p:cNvSpPr>
          <p:nvPr>
            <p:ph type="subTitle" idx="3"/>
          </p:nvPr>
        </p:nvSpPr>
        <p:spPr>
          <a:xfrm>
            <a:off x="5545625" y="3777425"/>
            <a:ext cx="2198100" cy="256500"/>
          </a:xfrm>
          <a:prstGeom prst="rect">
            <a:avLst/>
          </a:prstGeom>
        </p:spPr>
        <p:txBody>
          <a:bodyPr spcFirstLastPara="1" wrap="square" lIns="91425" tIns="91425" rIns="91425" bIns="91425" anchor="t" anchorCtr="0">
            <a:noAutofit/>
          </a:bodyPr>
          <a:lstStyle>
            <a:lvl1pPr lvl="0">
              <a:spcBef>
                <a:spcPts val="0"/>
              </a:spcBef>
              <a:spcAft>
                <a:spcPts val="0"/>
              </a:spcAft>
              <a:buClr>
                <a:schemeClr val="lt2"/>
              </a:buClr>
              <a:buSzPts val="1400"/>
              <a:buFont typeface="STIX Two Text Medium"/>
              <a:buNone/>
              <a:defRPr>
                <a:solidFill>
                  <a:schemeClr val="lt2"/>
                </a:solidFill>
                <a:latin typeface="STIX Two Text Medium"/>
                <a:ea typeface="STIX Two Text Medium"/>
                <a:cs typeface="STIX Two Text Medium"/>
                <a:sym typeface="STIX Two Text Medium"/>
              </a:defRPr>
            </a:lvl1pPr>
            <a:lvl2pPr lvl="1" algn="l">
              <a:spcBef>
                <a:spcPts val="0"/>
              </a:spcBef>
              <a:spcAft>
                <a:spcPts val="0"/>
              </a:spcAft>
              <a:buClr>
                <a:schemeClr val="lt2"/>
              </a:buClr>
              <a:buSzPts val="1400"/>
              <a:buFont typeface="STIX Two Text Medium"/>
              <a:buNone/>
              <a:defRPr>
                <a:solidFill>
                  <a:schemeClr val="lt2"/>
                </a:solidFill>
                <a:latin typeface="STIX Two Text Medium"/>
                <a:ea typeface="STIX Two Text Medium"/>
                <a:cs typeface="STIX Two Text Medium"/>
                <a:sym typeface="STIX Two Text Medium"/>
              </a:defRPr>
            </a:lvl2pPr>
            <a:lvl3pPr lvl="2" algn="l">
              <a:spcBef>
                <a:spcPts val="0"/>
              </a:spcBef>
              <a:spcAft>
                <a:spcPts val="0"/>
              </a:spcAft>
              <a:buClr>
                <a:schemeClr val="lt2"/>
              </a:buClr>
              <a:buSzPts val="1400"/>
              <a:buFont typeface="STIX Two Text Medium"/>
              <a:buNone/>
              <a:defRPr>
                <a:solidFill>
                  <a:schemeClr val="lt2"/>
                </a:solidFill>
                <a:latin typeface="STIX Two Text Medium"/>
                <a:ea typeface="STIX Two Text Medium"/>
                <a:cs typeface="STIX Two Text Medium"/>
                <a:sym typeface="STIX Two Text Medium"/>
              </a:defRPr>
            </a:lvl3pPr>
            <a:lvl4pPr lvl="3" algn="l">
              <a:spcBef>
                <a:spcPts val="0"/>
              </a:spcBef>
              <a:spcAft>
                <a:spcPts val="0"/>
              </a:spcAft>
              <a:buClr>
                <a:schemeClr val="lt2"/>
              </a:buClr>
              <a:buSzPts val="1400"/>
              <a:buFont typeface="STIX Two Text Medium"/>
              <a:buNone/>
              <a:defRPr>
                <a:solidFill>
                  <a:schemeClr val="lt2"/>
                </a:solidFill>
                <a:latin typeface="STIX Two Text Medium"/>
                <a:ea typeface="STIX Two Text Medium"/>
                <a:cs typeface="STIX Two Text Medium"/>
                <a:sym typeface="STIX Two Text Medium"/>
              </a:defRPr>
            </a:lvl4pPr>
            <a:lvl5pPr lvl="4" algn="l">
              <a:spcBef>
                <a:spcPts val="0"/>
              </a:spcBef>
              <a:spcAft>
                <a:spcPts val="0"/>
              </a:spcAft>
              <a:buClr>
                <a:schemeClr val="lt2"/>
              </a:buClr>
              <a:buSzPts val="1400"/>
              <a:buFont typeface="STIX Two Text Medium"/>
              <a:buNone/>
              <a:defRPr>
                <a:solidFill>
                  <a:schemeClr val="lt2"/>
                </a:solidFill>
                <a:latin typeface="STIX Two Text Medium"/>
                <a:ea typeface="STIX Two Text Medium"/>
                <a:cs typeface="STIX Two Text Medium"/>
                <a:sym typeface="STIX Two Text Medium"/>
              </a:defRPr>
            </a:lvl5pPr>
            <a:lvl6pPr lvl="5" algn="l">
              <a:spcBef>
                <a:spcPts val="0"/>
              </a:spcBef>
              <a:spcAft>
                <a:spcPts val="0"/>
              </a:spcAft>
              <a:buClr>
                <a:schemeClr val="lt2"/>
              </a:buClr>
              <a:buSzPts val="1400"/>
              <a:buFont typeface="STIX Two Text Medium"/>
              <a:buNone/>
              <a:defRPr>
                <a:solidFill>
                  <a:schemeClr val="lt2"/>
                </a:solidFill>
                <a:latin typeface="STIX Two Text Medium"/>
                <a:ea typeface="STIX Two Text Medium"/>
                <a:cs typeface="STIX Two Text Medium"/>
                <a:sym typeface="STIX Two Text Medium"/>
              </a:defRPr>
            </a:lvl6pPr>
            <a:lvl7pPr lvl="6" algn="l">
              <a:spcBef>
                <a:spcPts val="0"/>
              </a:spcBef>
              <a:spcAft>
                <a:spcPts val="0"/>
              </a:spcAft>
              <a:buClr>
                <a:schemeClr val="lt2"/>
              </a:buClr>
              <a:buSzPts val="1400"/>
              <a:buFont typeface="STIX Two Text Medium"/>
              <a:buNone/>
              <a:defRPr>
                <a:solidFill>
                  <a:schemeClr val="lt2"/>
                </a:solidFill>
                <a:latin typeface="STIX Two Text Medium"/>
                <a:ea typeface="STIX Two Text Medium"/>
                <a:cs typeface="STIX Two Text Medium"/>
                <a:sym typeface="STIX Two Text Medium"/>
              </a:defRPr>
            </a:lvl7pPr>
            <a:lvl8pPr lvl="7" algn="l">
              <a:spcBef>
                <a:spcPts val="0"/>
              </a:spcBef>
              <a:spcAft>
                <a:spcPts val="0"/>
              </a:spcAft>
              <a:buClr>
                <a:schemeClr val="lt2"/>
              </a:buClr>
              <a:buSzPts val="1400"/>
              <a:buFont typeface="STIX Two Text Medium"/>
              <a:buNone/>
              <a:defRPr>
                <a:solidFill>
                  <a:schemeClr val="lt2"/>
                </a:solidFill>
                <a:latin typeface="STIX Two Text Medium"/>
                <a:ea typeface="STIX Two Text Medium"/>
                <a:cs typeface="STIX Two Text Medium"/>
                <a:sym typeface="STIX Two Text Medium"/>
              </a:defRPr>
            </a:lvl8pPr>
            <a:lvl9pPr lvl="8" algn="l">
              <a:spcBef>
                <a:spcPts val="0"/>
              </a:spcBef>
              <a:spcAft>
                <a:spcPts val="0"/>
              </a:spcAft>
              <a:buClr>
                <a:schemeClr val="lt2"/>
              </a:buClr>
              <a:buSzPts val="1400"/>
              <a:buFont typeface="STIX Two Text Medium"/>
              <a:buNone/>
              <a:defRPr>
                <a:solidFill>
                  <a:schemeClr val="lt2"/>
                </a:solidFill>
                <a:latin typeface="STIX Two Text Medium"/>
                <a:ea typeface="STIX Two Text Medium"/>
                <a:cs typeface="STIX Two Text Medium"/>
                <a:sym typeface="STIX Two Text Medium"/>
              </a:defRPr>
            </a:lvl9pPr>
          </a:lstStyle>
          <a:p>
            <a:endParaRPr/>
          </a:p>
        </p:txBody>
      </p:sp>
      <p:sp>
        <p:nvSpPr>
          <p:cNvPr id="70" name="Google Shape;70;p6"/>
          <p:cNvSpPr txBox="1">
            <a:spLocks noGrp="1"/>
          </p:cNvSpPr>
          <p:nvPr>
            <p:ph type="subTitle" idx="4"/>
          </p:nvPr>
        </p:nvSpPr>
        <p:spPr>
          <a:xfrm rot="-5400000">
            <a:off x="-225675" y="945575"/>
            <a:ext cx="1701300" cy="331500"/>
          </a:xfrm>
          <a:prstGeom prst="rect">
            <a:avLst/>
          </a:prstGeom>
        </p:spPr>
        <p:txBody>
          <a:bodyPr spcFirstLastPara="1" wrap="square" lIns="91425" tIns="91425" rIns="91425" bIns="91425" anchor="ctr" anchorCtr="0">
            <a:noAutofit/>
          </a:bodyPr>
          <a:lstStyle>
            <a:lvl1pPr lvl="0" algn="r">
              <a:spcBef>
                <a:spcPts val="0"/>
              </a:spcBef>
              <a:spcAft>
                <a:spcPts val="0"/>
              </a:spcAft>
              <a:buClr>
                <a:schemeClr val="accent2"/>
              </a:buClr>
              <a:buSzPts val="1400"/>
              <a:buFont typeface="STIX Two Text Medium"/>
              <a:buNone/>
              <a:defRPr>
                <a:solidFill>
                  <a:schemeClr val="accent2"/>
                </a:solidFill>
                <a:latin typeface="STIX Two Text Medium"/>
                <a:ea typeface="STIX Two Text Medium"/>
                <a:cs typeface="STIX Two Text Medium"/>
                <a:sym typeface="STIX Two Text Medium"/>
              </a:defRPr>
            </a:lvl1pPr>
            <a:lvl2pPr lvl="1" algn="r">
              <a:spcBef>
                <a:spcPts val="0"/>
              </a:spcBef>
              <a:spcAft>
                <a:spcPts val="0"/>
              </a:spcAft>
              <a:buClr>
                <a:schemeClr val="accent2"/>
              </a:buClr>
              <a:buSzPts val="1400"/>
              <a:buFont typeface="STIX Two Text Medium"/>
              <a:buNone/>
              <a:defRPr>
                <a:solidFill>
                  <a:schemeClr val="accent2"/>
                </a:solidFill>
                <a:latin typeface="STIX Two Text Medium"/>
                <a:ea typeface="STIX Two Text Medium"/>
                <a:cs typeface="STIX Two Text Medium"/>
                <a:sym typeface="STIX Two Text Medium"/>
              </a:defRPr>
            </a:lvl2pPr>
            <a:lvl3pPr lvl="2" algn="r">
              <a:spcBef>
                <a:spcPts val="0"/>
              </a:spcBef>
              <a:spcAft>
                <a:spcPts val="0"/>
              </a:spcAft>
              <a:buClr>
                <a:schemeClr val="accent2"/>
              </a:buClr>
              <a:buSzPts val="1400"/>
              <a:buFont typeface="STIX Two Text Medium"/>
              <a:buNone/>
              <a:defRPr>
                <a:solidFill>
                  <a:schemeClr val="accent2"/>
                </a:solidFill>
                <a:latin typeface="STIX Two Text Medium"/>
                <a:ea typeface="STIX Two Text Medium"/>
                <a:cs typeface="STIX Two Text Medium"/>
                <a:sym typeface="STIX Two Text Medium"/>
              </a:defRPr>
            </a:lvl3pPr>
            <a:lvl4pPr lvl="3" algn="r">
              <a:spcBef>
                <a:spcPts val="0"/>
              </a:spcBef>
              <a:spcAft>
                <a:spcPts val="0"/>
              </a:spcAft>
              <a:buClr>
                <a:schemeClr val="accent2"/>
              </a:buClr>
              <a:buSzPts val="1400"/>
              <a:buFont typeface="STIX Two Text Medium"/>
              <a:buNone/>
              <a:defRPr>
                <a:solidFill>
                  <a:schemeClr val="accent2"/>
                </a:solidFill>
                <a:latin typeface="STIX Two Text Medium"/>
                <a:ea typeface="STIX Two Text Medium"/>
                <a:cs typeface="STIX Two Text Medium"/>
                <a:sym typeface="STIX Two Text Medium"/>
              </a:defRPr>
            </a:lvl4pPr>
            <a:lvl5pPr lvl="4" algn="r">
              <a:spcBef>
                <a:spcPts val="0"/>
              </a:spcBef>
              <a:spcAft>
                <a:spcPts val="0"/>
              </a:spcAft>
              <a:buClr>
                <a:schemeClr val="accent2"/>
              </a:buClr>
              <a:buSzPts val="1400"/>
              <a:buFont typeface="STIX Two Text Medium"/>
              <a:buNone/>
              <a:defRPr>
                <a:solidFill>
                  <a:schemeClr val="accent2"/>
                </a:solidFill>
                <a:latin typeface="STIX Two Text Medium"/>
                <a:ea typeface="STIX Two Text Medium"/>
                <a:cs typeface="STIX Two Text Medium"/>
                <a:sym typeface="STIX Two Text Medium"/>
              </a:defRPr>
            </a:lvl5pPr>
            <a:lvl6pPr lvl="5" algn="r">
              <a:spcBef>
                <a:spcPts val="0"/>
              </a:spcBef>
              <a:spcAft>
                <a:spcPts val="0"/>
              </a:spcAft>
              <a:buClr>
                <a:schemeClr val="accent2"/>
              </a:buClr>
              <a:buSzPts val="1400"/>
              <a:buFont typeface="STIX Two Text Medium"/>
              <a:buNone/>
              <a:defRPr>
                <a:solidFill>
                  <a:schemeClr val="accent2"/>
                </a:solidFill>
                <a:latin typeface="STIX Two Text Medium"/>
                <a:ea typeface="STIX Two Text Medium"/>
                <a:cs typeface="STIX Two Text Medium"/>
                <a:sym typeface="STIX Two Text Medium"/>
              </a:defRPr>
            </a:lvl6pPr>
            <a:lvl7pPr lvl="6" algn="r">
              <a:spcBef>
                <a:spcPts val="0"/>
              </a:spcBef>
              <a:spcAft>
                <a:spcPts val="0"/>
              </a:spcAft>
              <a:buClr>
                <a:schemeClr val="accent2"/>
              </a:buClr>
              <a:buSzPts val="1400"/>
              <a:buFont typeface="STIX Two Text Medium"/>
              <a:buNone/>
              <a:defRPr>
                <a:solidFill>
                  <a:schemeClr val="accent2"/>
                </a:solidFill>
                <a:latin typeface="STIX Two Text Medium"/>
                <a:ea typeface="STIX Two Text Medium"/>
                <a:cs typeface="STIX Two Text Medium"/>
                <a:sym typeface="STIX Two Text Medium"/>
              </a:defRPr>
            </a:lvl7pPr>
            <a:lvl8pPr lvl="7" algn="r">
              <a:spcBef>
                <a:spcPts val="0"/>
              </a:spcBef>
              <a:spcAft>
                <a:spcPts val="0"/>
              </a:spcAft>
              <a:buClr>
                <a:schemeClr val="accent2"/>
              </a:buClr>
              <a:buSzPts val="1400"/>
              <a:buFont typeface="STIX Two Text Medium"/>
              <a:buNone/>
              <a:defRPr>
                <a:solidFill>
                  <a:schemeClr val="accent2"/>
                </a:solidFill>
                <a:latin typeface="STIX Two Text Medium"/>
                <a:ea typeface="STIX Two Text Medium"/>
                <a:cs typeface="STIX Two Text Medium"/>
                <a:sym typeface="STIX Two Text Medium"/>
              </a:defRPr>
            </a:lvl8pPr>
            <a:lvl9pPr lvl="8" algn="r">
              <a:spcBef>
                <a:spcPts val="0"/>
              </a:spcBef>
              <a:spcAft>
                <a:spcPts val="0"/>
              </a:spcAft>
              <a:buClr>
                <a:schemeClr val="accent2"/>
              </a:buClr>
              <a:buSzPts val="1400"/>
              <a:buFont typeface="STIX Two Text Medium"/>
              <a:buNone/>
              <a:defRPr>
                <a:solidFill>
                  <a:schemeClr val="accent2"/>
                </a:solidFill>
                <a:latin typeface="STIX Two Text Medium"/>
                <a:ea typeface="STIX Two Text Medium"/>
                <a:cs typeface="STIX Two Text Medium"/>
                <a:sym typeface="STIX Two Text Medium"/>
              </a:defRPr>
            </a:lvl9pPr>
          </a:lstStyle>
          <a:p>
            <a:endParaRPr/>
          </a:p>
        </p:txBody>
      </p:sp>
      <p:sp>
        <p:nvSpPr>
          <p:cNvPr id="71" name="Google Shape;71;p6"/>
          <p:cNvSpPr txBox="1">
            <a:spLocks noGrp="1"/>
          </p:cNvSpPr>
          <p:nvPr>
            <p:ph type="subTitle" idx="5"/>
          </p:nvPr>
        </p:nvSpPr>
        <p:spPr>
          <a:xfrm rot="-5400000">
            <a:off x="-225675" y="3868125"/>
            <a:ext cx="1701300" cy="331500"/>
          </a:xfrm>
          <a:prstGeom prst="rect">
            <a:avLst/>
          </a:prstGeom>
        </p:spPr>
        <p:txBody>
          <a:bodyPr spcFirstLastPara="1" wrap="square" lIns="91425" tIns="91425" rIns="91425" bIns="91425" anchor="ctr" anchorCtr="0">
            <a:noAutofit/>
          </a:bodyPr>
          <a:lstStyle>
            <a:lvl1pPr lvl="0">
              <a:spcBef>
                <a:spcPts val="0"/>
              </a:spcBef>
              <a:spcAft>
                <a:spcPts val="0"/>
              </a:spcAft>
              <a:buClr>
                <a:schemeClr val="accent2"/>
              </a:buClr>
              <a:buSzPts val="1400"/>
              <a:buFont typeface="STIX Two Text Medium"/>
              <a:buNone/>
              <a:defRPr>
                <a:solidFill>
                  <a:schemeClr val="accent2"/>
                </a:solidFill>
                <a:latin typeface="STIX Two Text Medium"/>
                <a:ea typeface="STIX Two Text Medium"/>
                <a:cs typeface="STIX Two Text Medium"/>
                <a:sym typeface="STIX Two Text Medium"/>
              </a:defRPr>
            </a:lvl1pPr>
            <a:lvl2pPr lvl="1" algn="l">
              <a:spcBef>
                <a:spcPts val="0"/>
              </a:spcBef>
              <a:spcAft>
                <a:spcPts val="0"/>
              </a:spcAft>
              <a:buClr>
                <a:schemeClr val="accent2"/>
              </a:buClr>
              <a:buSzPts val="1400"/>
              <a:buFont typeface="STIX Two Text Medium"/>
              <a:buNone/>
              <a:defRPr>
                <a:solidFill>
                  <a:schemeClr val="accent2"/>
                </a:solidFill>
                <a:latin typeface="STIX Two Text Medium"/>
                <a:ea typeface="STIX Two Text Medium"/>
                <a:cs typeface="STIX Two Text Medium"/>
                <a:sym typeface="STIX Two Text Medium"/>
              </a:defRPr>
            </a:lvl2pPr>
            <a:lvl3pPr lvl="2" algn="l">
              <a:spcBef>
                <a:spcPts val="0"/>
              </a:spcBef>
              <a:spcAft>
                <a:spcPts val="0"/>
              </a:spcAft>
              <a:buClr>
                <a:schemeClr val="accent2"/>
              </a:buClr>
              <a:buSzPts val="1400"/>
              <a:buFont typeface="STIX Two Text Medium"/>
              <a:buNone/>
              <a:defRPr>
                <a:solidFill>
                  <a:schemeClr val="accent2"/>
                </a:solidFill>
                <a:latin typeface="STIX Two Text Medium"/>
                <a:ea typeface="STIX Two Text Medium"/>
                <a:cs typeface="STIX Two Text Medium"/>
                <a:sym typeface="STIX Two Text Medium"/>
              </a:defRPr>
            </a:lvl3pPr>
            <a:lvl4pPr lvl="3" algn="l">
              <a:spcBef>
                <a:spcPts val="0"/>
              </a:spcBef>
              <a:spcAft>
                <a:spcPts val="0"/>
              </a:spcAft>
              <a:buClr>
                <a:schemeClr val="accent2"/>
              </a:buClr>
              <a:buSzPts val="1400"/>
              <a:buFont typeface="STIX Two Text Medium"/>
              <a:buNone/>
              <a:defRPr>
                <a:solidFill>
                  <a:schemeClr val="accent2"/>
                </a:solidFill>
                <a:latin typeface="STIX Two Text Medium"/>
                <a:ea typeface="STIX Two Text Medium"/>
                <a:cs typeface="STIX Two Text Medium"/>
                <a:sym typeface="STIX Two Text Medium"/>
              </a:defRPr>
            </a:lvl4pPr>
            <a:lvl5pPr lvl="4" algn="l">
              <a:spcBef>
                <a:spcPts val="0"/>
              </a:spcBef>
              <a:spcAft>
                <a:spcPts val="0"/>
              </a:spcAft>
              <a:buClr>
                <a:schemeClr val="accent2"/>
              </a:buClr>
              <a:buSzPts val="1400"/>
              <a:buFont typeface="STIX Two Text Medium"/>
              <a:buNone/>
              <a:defRPr>
                <a:solidFill>
                  <a:schemeClr val="accent2"/>
                </a:solidFill>
                <a:latin typeface="STIX Two Text Medium"/>
                <a:ea typeface="STIX Two Text Medium"/>
                <a:cs typeface="STIX Two Text Medium"/>
                <a:sym typeface="STIX Two Text Medium"/>
              </a:defRPr>
            </a:lvl5pPr>
            <a:lvl6pPr lvl="5" algn="l">
              <a:spcBef>
                <a:spcPts val="0"/>
              </a:spcBef>
              <a:spcAft>
                <a:spcPts val="0"/>
              </a:spcAft>
              <a:buClr>
                <a:schemeClr val="accent2"/>
              </a:buClr>
              <a:buSzPts val="1400"/>
              <a:buFont typeface="STIX Two Text Medium"/>
              <a:buNone/>
              <a:defRPr>
                <a:solidFill>
                  <a:schemeClr val="accent2"/>
                </a:solidFill>
                <a:latin typeface="STIX Two Text Medium"/>
                <a:ea typeface="STIX Two Text Medium"/>
                <a:cs typeface="STIX Two Text Medium"/>
                <a:sym typeface="STIX Two Text Medium"/>
              </a:defRPr>
            </a:lvl6pPr>
            <a:lvl7pPr lvl="6" algn="l">
              <a:spcBef>
                <a:spcPts val="0"/>
              </a:spcBef>
              <a:spcAft>
                <a:spcPts val="0"/>
              </a:spcAft>
              <a:buClr>
                <a:schemeClr val="accent2"/>
              </a:buClr>
              <a:buSzPts val="1400"/>
              <a:buFont typeface="STIX Two Text Medium"/>
              <a:buNone/>
              <a:defRPr>
                <a:solidFill>
                  <a:schemeClr val="accent2"/>
                </a:solidFill>
                <a:latin typeface="STIX Two Text Medium"/>
                <a:ea typeface="STIX Two Text Medium"/>
                <a:cs typeface="STIX Two Text Medium"/>
                <a:sym typeface="STIX Two Text Medium"/>
              </a:defRPr>
            </a:lvl7pPr>
            <a:lvl8pPr lvl="7" algn="l">
              <a:spcBef>
                <a:spcPts val="0"/>
              </a:spcBef>
              <a:spcAft>
                <a:spcPts val="0"/>
              </a:spcAft>
              <a:buClr>
                <a:schemeClr val="accent2"/>
              </a:buClr>
              <a:buSzPts val="1400"/>
              <a:buFont typeface="STIX Two Text Medium"/>
              <a:buNone/>
              <a:defRPr>
                <a:solidFill>
                  <a:schemeClr val="accent2"/>
                </a:solidFill>
                <a:latin typeface="STIX Two Text Medium"/>
                <a:ea typeface="STIX Two Text Medium"/>
                <a:cs typeface="STIX Two Text Medium"/>
                <a:sym typeface="STIX Two Text Medium"/>
              </a:defRPr>
            </a:lvl8pPr>
            <a:lvl9pPr lvl="8" algn="l">
              <a:spcBef>
                <a:spcPts val="0"/>
              </a:spcBef>
              <a:spcAft>
                <a:spcPts val="0"/>
              </a:spcAft>
              <a:buClr>
                <a:schemeClr val="accent2"/>
              </a:buClr>
              <a:buSzPts val="1400"/>
              <a:buFont typeface="STIX Two Text Medium"/>
              <a:buNone/>
              <a:defRPr>
                <a:solidFill>
                  <a:schemeClr val="accent2"/>
                </a:solidFill>
                <a:latin typeface="STIX Two Text Medium"/>
                <a:ea typeface="STIX Two Text Medium"/>
                <a:cs typeface="STIX Two Text Medium"/>
                <a:sym typeface="STIX Two Text Medium"/>
              </a:defRPr>
            </a:lvl9pPr>
          </a:lstStyle>
          <a:p>
            <a:endParaRPr/>
          </a:p>
        </p:txBody>
      </p:sp>
      <p:sp>
        <p:nvSpPr>
          <p:cNvPr id="72" name="Google Shape;72;p6"/>
          <p:cNvSpPr txBox="1">
            <a:spLocks noGrp="1"/>
          </p:cNvSpPr>
          <p:nvPr>
            <p:ph type="body" idx="6"/>
          </p:nvPr>
        </p:nvSpPr>
        <p:spPr>
          <a:xfrm>
            <a:off x="2418125" y="4033925"/>
            <a:ext cx="2198100" cy="863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Clr>
                <a:schemeClr val="lt2"/>
              </a:buClr>
              <a:buSzPts val="1200"/>
              <a:buFont typeface="Plus Jakarta Sans Medium"/>
              <a:buChar char="●"/>
              <a:defRPr>
                <a:solidFill>
                  <a:schemeClr val="lt2"/>
                </a:solidFill>
                <a:latin typeface="Plus Jakarta Sans Medium"/>
                <a:ea typeface="Plus Jakarta Sans Medium"/>
                <a:cs typeface="Plus Jakarta Sans Medium"/>
                <a:sym typeface="Plus Jakarta Sans Medium"/>
              </a:defRPr>
            </a:lvl1pPr>
            <a:lvl2pPr marL="914400" lvl="1" indent="-304800">
              <a:spcBef>
                <a:spcPts val="0"/>
              </a:spcBef>
              <a:spcAft>
                <a:spcPts val="0"/>
              </a:spcAft>
              <a:buClr>
                <a:schemeClr val="lt2"/>
              </a:buClr>
              <a:buSzPts val="1200"/>
              <a:buFont typeface="Plus Jakarta Sans Medium"/>
              <a:buChar char="○"/>
              <a:defRPr>
                <a:solidFill>
                  <a:schemeClr val="lt2"/>
                </a:solidFill>
                <a:latin typeface="Plus Jakarta Sans Medium"/>
                <a:ea typeface="Plus Jakarta Sans Medium"/>
                <a:cs typeface="Plus Jakarta Sans Medium"/>
                <a:sym typeface="Plus Jakarta Sans Medium"/>
              </a:defRPr>
            </a:lvl2pPr>
            <a:lvl3pPr marL="1371600" lvl="2" indent="-304800">
              <a:spcBef>
                <a:spcPts val="0"/>
              </a:spcBef>
              <a:spcAft>
                <a:spcPts val="0"/>
              </a:spcAft>
              <a:buClr>
                <a:schemeClr val="lt2"/>
              </a:buClr>
              <a:buSzPts val="1200"/>
              <a:buFont typeface="Plus Jakarta Sans Medium"/>
              <a:buChar char="■"/>
              <a:defRPr>
                <a:solidFill>
                  <a:schemeClr val="lt2"/>
                </a:solidFill>
                <a:latin typeface="Plus Jakarta Sans Medium"/>
                <a:ea typeface="Plus Jakarta Sans Medium"/>
                <a:cs typeface="Plus Jakarta Sans Medium"/>
                <a:sym typeface="Plus Jakarta Sans Medium"/>
              </a:defRPr>
            </a:lvl3pPr>
            <a:lvl4pPr marL="1828800" lvl="3" indent="-304800">
              <a:spcBef>
                <a:spcPts val="0"/>
              </a:spcBef>
              <a:spcAft>
                <a:spcPts val="0"/>
              </a:spcAft>
              <a:buClr>
                <a:schemeClr val="lt2"/>
              </a:buClr>
              <a:buSzPts val="1200"/>
              <a:buFont typeface="Plus Jakarta Sans Medium"/>
              <a:buChar char="●"/>
              <a:defRPr>
                <a:solidFill>
                  <a:schemeClr val="lt2"/>
                </a:solidFill>
                <a:latin typeface="Plus Jakarta Sans Medium"/>
                <a:ea typeface="Plus Jakarta Sans Medium"/>
                <a:cs typeface="Plus Jakarta Sans Medium"/>
                <a:sym typeface="Plus Jakarta Sans Medium"/>
              </a:defRPr>
            </a:lvl4pPr>
            <a:lvl5pPr marL="2286000" lvl="4" indent="-304800">
              <a:spcBef>
                <a:spcPts val="0"/>
              </a:spcBef>
              <a:spcAft>
                <a:spcPts val="0"/>
              </a:spcAft>
              <a:buClr>
                <a:schemeClr val="lt2"/>
              </a:buClr>
              <a:buSzPts val="1200"/>
              <a:buFont typeface="Plus Jakarta Sans Medium"/>
              <a:buChar char="○"/>
              <a:defRPr>
                <a:solidFill>
                  <a:schemeClr val="lt2"/>
                </a:solidFill>
                <a:latin typeface="Plus Jakarta Sans Medium"/>
                <a:ea typeface="Plus Jakarta Sans Medium"/>
                <a:cs typeface="Plus Jakarta Sans Medium"/>
                <a:sym typeface="Plus Jakarta Sans Medium"/>
              </a:defRPr>
            </a:lvl5pPr>
            <a:lvl6pPr marL="2743200" lvl="5" indent="-304800">
              <a:spcBef>
                <a:spcPts val="0"/>
              </a:spcBef>
              <a:spcAft>
                <a:spcPts val="0"/>
              </a:spcAft>
              <a:buClr>
                <a:schemeClr val="lt2"/>
              </a:buClr>
              <a:buSzPts val="1200"/>
              <a:buFont typeface="Plus Jakarta Sans Medium"/>
              <a:buChar char="■"/>
              <a:defRPr>
                <a:solidFill>
                  <a:schemeClr val="lt2"/>
                </a:solidFill>
                <a:latin typeface="Plus Jakarta Sans Medium"/>
                <a:ea typeface="Plus Jakarta Sans Medium"/>
                <a:cs typeface="Plus Jakarta Sans Medium"/>
                <a:sym typeface="Plus Jakarta Sans Medium"/>
              </a:defRPr>
            </a:lvl6pPr>
            <a:lvl7pPr marL="3200400" lvl="6" indent="-304800">
              <a:spcBef>
                <a:spcPts val="0"/>
              </a:spcBef>
              <a:spcAft>
                <a:spcPts val="0"/>
              </a:spcAft>
              <a:buClr>
                <a:schemeClr val="lt2"/>
              </a:buClr>
              <a:buSzPts val="1200"/>
              <a:buFont typeface="Plus Jakarta Sans Medium"/>
              <a:buChar char="●"/>
              <a:defRPr>
                <a:solidFill>
                  <a:schemeClr val="lt2"/>
                </a:solidFill>
                <a:latin typeface="Plus Jakarta Sans Medium"/>
                <a:ea typeface="Plus Jakarta Sans Medium"/>
                <a:cs typeface="Plus Jakarta Sans Medium"/>
                <a:sym typeface="Plus Jakarta Sans Medium"/>
              </a:defRPr>
            </a:lvl7pPr>
            <a:lvl8pPr marL="3657600" lvl="7" indent="-304800">
              <a:spcBef>
                <a:spcPts val="0"/>
              </a:spcBef>
              <a:spcAft>
                <a:spcPts val="0"/>
              </a:spcAft>
              <a:buClr>
                <a:schemeClr val="lt2"/>
              </a:buClr>
              <a:buSzPts val="1200"/>
              <a:buFont typeface="Plus Jakarta Sans Medium"/>
              <a:buChar char="○"/>
              <a:defRPr>
                <a:solidFill>
                  <a:schemeClr val="lt2"/>
                </a:solidFill>
                <a:latin typeface="Plus Jakarta Sans Medium"/>
                <a:ea typeface="Plus Jakarta Sans Medium"/>
                <a:cs typeface="Plus Jakarta Sans Medium"/>
                <a:sym typeface="Plus Jakarta Sans Medium"/>
              </a:defRPr>
            </a:lvl8pPr>
            <a:lvl9pPr marL="4114800" lvl="8" indent="-304800">
              <a:spcBef>
                <a:spcPts val="0"/>
              </a:spcBef>
              <a:spcAft>
                <a:spcPts val="0"/>
              </a:spcAft>
              <a:buClr>
                <a:schemeClr val="lt2"/>
              </a:buClr>
              <a:buSzPts val="1200"/>
              <a:buFont typeface="Plus Jakarta Sans Medium"/>
              <a:buChar char="■"/>
              <a:defRPr>
                <a:solidFill>
                  <a:schemeClr val="lt2"/>
                </a:solidFill>
                <a:latin typeface="Plus Jakarta Sans Medium"/>
                <a:ea typeface="Plus Jakarta Sans Medium"/>
                <a:cs typeface="Plus Jakarta Sans Medium"/>
                <a:sym typeface="Plus Jakarta Sans Medium"/>
              </a:defRPr>
            </a:lvl9pPr>
          </a:lstStyle>
          <a:p>
            <a:endParaRPr/>
          </a:p>
        </p:txBody>
      </p:sp>
      <p:sp>
        <p:nvSpPr>
          <p:cNvPr id="73" name="Google Shape;73;p6"/>
          <p:cNvSpPr txBox="1">
            <a:spLocks noGrp="1"/>
          </p:cNvSpPr>
          <p:nvPr>
            <p:ph type="body" idx="7"/>
          </p:nvPr>
        </p:nvSpPr>
        <p:spPr>
          <a:xfrm>
            <a:off x="5545613" y="4033925"/>
            <a:ext cx="2198100" cy="863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Clr>
                <a:schemeClr val="lt2"/>
              </a:buClr>
              <a:buSzPts val="1200"/>
              <a:buFont typeface="Plus Jakarta Sans Medium"/>
              <a:buChar char="●"/>
              <a:defRPr>
                <a:solidFill>
                  <a:schemeClr val="lt2"/>
                </a:solidFill>
                <a:latin typeface="Plus Jakarta Sans Medium"/>
                <a:ea typeface="Plus Jakarta Sans Medium"/>
                <a:cs typeface="Plus Jakarta Sans Medium"/>
                <a:sym typeface="Plus Jakarta Sans Medium"/>
              </a:defRPr>
            </a:lvl1pPr>
            <a:lvl2pPr marL="914400" lvl="1" indent="-304800">
              <a:spcBef>
                <a:spcPts val="0"/>
              </a:spcBef>
              <a:spcAft>
                <a:spcPts val="0"/>
              </a:spcAft>
              <a:buClr>
                <a:schemeClr val="lt2"/>
              </a:buClr>
              <a:buSzPts val="1200"/>
              <a:buFont typeface="Plus Jakarta Sans Medium"/>
              <a:buChar char="○"/>
              <a:defRPr>
                <a:solidFill>
                  <a:schemeClr val="lt2"/>
                </a:solidFill>
                <a:latin typeface="Plus Jakarta Sans Medium"/>
                <a:ea typeface="Plus Jakarta Sans Medium"/>
                <a:cs typeface="Plus Jakarta Sans Medium"/>
                <a:sym typeface="Plus Jakarta Sans Medium"/>
              </a:defRPr>
            </a:lvl2pPr>
            <a:lvl3pPr marL="1371600" lvl="2" indent="-304800">
              <a:spcBef>
                <a:spcPts val="0"/>
              </a:spcBef>
              <a:spcAft>
                <a:spcPts val="0"/>
              </a:spcAft>
              <a:buClr>
                <a:schemeClr val="lt2"/>
              </a:buClr>
              <a:buSzPts val="1200"/>
              <a:buFont typeface="Plus Jakarta Sans Medium"/>
              <a:buChar char="■"/>
              <a:defRPr>
                <a:solidFill>
                  <a:schemeClr val="lt2"/>
                </a:solidFill>
                <a:latin typeface="Plus Jakarta Sans Medium"/>
                <a:ea typeface="Plus Jakarta Sans Medium"/>
                <a:cs typeface="Plus Jakarta Sans Medium"/>
                <a:sym typeface="Plus Jakarta Sans Medium"/>
              </a:defRPr>
            </a:lvl3pPr>
            <a:lvl4pPr marL="1828800" lvl="3" indent="-304800">
              <a:spcBef>
                <a:spcPts val="0"/>
              </a:spcBef>
              <a:spcAft>
                <a:spcPts val="0"/>
              </a:spcAft>
              <a:buClr>
                <a:schemeClr val="lt2"/>
              </a:buClr>
              <a:buSzPts val="1200"/>
              <a:buFont typeface="Plus Jakarta Sans Medium"/>
              <a:buChar char="●"/>
              <a:defRPr>
                <a:solidFill>
                  <a:schemeClr val="lt2"/>
                </a:solidFill>
                <a:latin typeface="Plus Jakarta Sans Medium"/>
                <a:ea typeface="Plus Jakarta Sans Medium"/>
                <a:cs typeface="Plus Jakarta Sans Medium"/>
                <a:sym typeface="Plus Jakarta Sans Medium"/>
              </a:defRPr>
            </a:lvl4pPr>
            <a:lvl5pPr marL="2286000" lvl="4" indent="-304800">
              <a:spcBef>
                <a:spcPts val="0"/>
              </a:spcBef>
              <a:spcAft>
                <a:spcPts val="0"/>
              </a:spcAft>
              <a:buClr>
                <a:schemeClr val="lt2"/>
              </a:buClr>
              <a:buSzPts val="1200"/>
              <a:buFont typeface="Plus Jakarta Sans Medium"/>
              <a:buChar char="○"/>
              <a:defRPr>
                <a:solidFill>
                  <a:schemeClr val="lt2"/>
                </a:solidFill>
                <a:latin typeface="Plus Jakarta Sans Medium"/>
                <a:ea typeface="Plus Jakarta Sans Medium"/>
                <a:cs typeface="Plus Jakarta Sans Medium"/>
                <a:sym typeface="Plus Jakarta Sans Medium"/>
              </a:defRPr>
            </a:lvl5pPr>
            <a:lvl6pPr marL="2743200" lvl="5" indent="-304800">
              <a:spcBef>
                <a:spcPts val="0"/>
              </a:spcBef>
              <a:spcAft>
                <a:spcPts val="0"/>
              </a:spcAft>
              <a:buClr>
                <a:schemeClr val="lt2"/>
              </a:buClr>
              <a:buSzPts val="1200"/>
              <a:buFont typeface="Plus Jakarta Sans Medium"/>
              <a:buChar char="■"/>
              <a:defRPr>
                <a:solidFill>
                  <a:schemeClr val="lt2"/>
                </a:solidFill>
                <a:latin typeface="Plus Jakarta Sans Medium"/>
                <a:ea typeface="Plus Jakarta Sans Medium"/>
                <a:cs typeface="Plus Jakarta Sans Medium"/>
                <a:sym typeface="Plus Jakarta Sans Medium"/>
              </a:defRPr>
            </a:lvl6pPr>
            <a:lvl7pPr marL="3200400" lvl="6" indent="-304800">
              <a:spcBef>
                <a:spcPts val="0"/>
              </a:spcBef>
              <a:spcAft>
                <a:spcPts val="0"/>
              </a:spcAft>
              <a:buClr>
                <a:schemeClr val="lt2"/>
              </a:buClr>
              <a:buSzPts val="1200"/>
              <a:buFont typeface="Plus Jakarta Sans Medium"/>
              <a:buChar char="●"/>
              <a:defRPr>
                <a:solidFill>
                  <a:schemeClr val="lt2"/>
                </a:solidFill>
                <a:latin typeface="Plus Jakarta Sans Medium"/>
                <a:ea typeface="Plus Jakarta Sans Medium"/>
                <a:cs typeface="Plus Jakarta Sans Medium"/>
                <a:sym typeface="Plus Jakarta Sans Medium"/>
              </a:defRPr>
            </a:lvl7pPr>
            <a:lvl8pPr marL="3657600" lvl="7" indent="-304800">
              <a:spcBef>
                <a:spcPts val="0"/>
              </a:spcBef>
              <a:spcAft>
                <a:spcPts val="0"/>
              </a:spcAft>
              <a:buClr>
                <a:schemeClr val="lt2"/>
              </a:buClr>
              <a:buSzPts val="1200"/>
              <a:buFont typeface="Plus Jakarta Sans Medium"/>
              <a:buChar char="○"/>
              <a:defRPr>
                <a:solidFill>
                  <a:schemeClr val="lt2"/>
                </a:solidFill>
                <a:latin typeface="Plus Jakarta Sans Medium"/>
                <a:ea typeface="Plus Jakarta Sans Medium"/>
                <a:cs typeface="Plus Jakarta Sans Medium"/>
                <a:sym typeface="Plus Jakarta Sans Medium"/>
              </a:defRPr>
            </a:lvl8pPr>
            <a:lvl9pPr marL="4114800" lvl="8" indent="-304800">
              <a:spcBef>
                <a:spcPts val="0"/>
              </a:spcBef>
              <a:spcAft>
                <a:spcPts val="0"/>
              </a:spcAft>
              <a:buClr>
                <a:schemeClr val="lt2"/>
              </a:buClr>
              <a:buSzPts val="1200"/>
              <a:buFont typeface="Plus Jakarta Sans Medium"/>
              <a:buChar char="■"/>
              <a:defRPr>
                <a:solidFill>
                  <a:schemeClr val="lt2"/>
                </a:solidFill>
                <a:latin typeface="Plus Jakarta Sans Medium"/>
                <a:ea typeface="Plus Jakarta Sans Medium"/>
                <a:cs typeface="Plus Jakarta Sans Medium"/>
                <a:sym typeface="Plus Jakarta Sans Medium"/>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Agenda">
  <p:cSld name="CUSTOM_4">
    <p:spTree>
      <p:nvGrpSpPr>
        <p:cNvPr id="1" name="Shape 105"/>
        <p:cNvGrpSpPr/>
        <p:nvPr/>
      </p:nvGrpSpPr>
      <p:grpSpPr>
        <a:xfrm>
          <a:off x="0" y="0"/>
          <a:ext cx="0" cy="0"/>
          <a:chOff x="0" y="0"/>
          <a:chExt cx="0" cy="0"/>
        </a:xfrm>
      </p:grpSpPr>
      <p:grpSp>
        <p:nvGrpSpPr>
          <p:cNvPr id="106" name="Google Shape;106;p8"/>
          <p:cNvGrpSpPr/>
          <p:nvPr/>
        </p:nvGrpSpPr>
        <p:grpSpPr>
          <a:xfrm>
            <a:off x="0" y="455100"/>
            <a:ext cx="9144000" cy="4519401"/>
            <a:chOff x="0" y="455100"/>
            <a:chExt cx="9144000" cy="4519401"/>
          </a:xfrm>
        </p:grpSpPr>
        <p:sp>
          <p:nvSpPr>
            <p:cNvPr id="107" name="Google Shape;107;p8"/>
            <p:cNvSpPr/>
            <p:nvPr/>
          </p:nvSpPr>
          <p:spPr>
            <a:xfrm flipH="1">
              <a:off x="4560600" y="455100"/>
              <a:ext cx="4583400" cy="4231200"/>
            </a:xfrm>
            <a:prstGeom prst="round1Rect">
              <a:avLst>
                <a:gd name="adj" fmla="val 7773"/>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08" name="Google Shape;108;p8"/>
            <p:cNvSpPr/>
            <p:nvPr/>
          </p:nvSpPr>
          <p:spPr>
            <a:xfrm>
              <a:off x="0" y="455100"/>
              <a:ext cx="4583400" cy="4231200"/>
            </a:xfrm>
            <a:prstGeom prst="round1Rect">
              <a:avLst>
                <a:gd name="adj" fmla="val 7773"/>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09" name="Google Shape;109;p8"/>
            <p:cNvSpPr/>
            <p:nvPr/>
          </p:nvSpPr>
          <p:spPr>
            <a:xfrm>
              <a:off x="4212650" y="4256001"/>
              <a:ext cx="718800" cy="718500"/>
            </a:xfrm>
            <a:prstGeom prst="ellipse">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sp>
        <p:nvSpPr>
          <p:cNvPr id="110" name="Google Shape;110;p8"/>
          <p:cNvSpPr txBox="1"/>
          <p:nvPr/>
        </p:nvSpPr>
        <p:spPr>
          <a:xfrm>
            <a:off x="4212575" y="4533153"/>
            <a:ext cx="718800" cy="421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solidFill>
                  <a:schemeClr val="accent1"/>
                </a:solidFill>
                <a:latin typeface="STIX Two Text Medium"/>
                <a:ea typeface="STIX Two Text Medium"/>
                <a:cs typeface="STIX Two Text Medium"/>
                <a:sym typeface="STIX Two Text Medium"/>
              </a:rPr>
              <a:t>‹#›</a:t>
            </a:fld>
            <a:endParaRPr>
              <a:solidFill>
                <a:schemeClr val="accent1"/>
              </a:solidFill>
              <a:latin typeface="STIX Two Text Medium"/>
              <a:ea typeface="STIX Two Text Medium"/>
              <a:cs typeface="STIX Two Text Medium"/>
              <a:sym typeface="STIX Two Text Medium"/>
            </a:endParaRPr>
          </a:p>
        </p:txBody>
      </p:sp>
      <p:sp>
        <p:nvSpPr>
          <p:cNvPr id="111" name="Google Shape;111;p8"/>
          <p:cNvSpPr txBox="1">
            <a:spLocks noGrp="1"/>
          </p:cNvSpPr>
          <p:nvPr>
            <p:ph type="ctrTitle"/>
          </p:nvPr>
        </p:nvSpPr>
        <p:spPr>
          <a:xfrm>
            <a:off x="352550" y="2171700"/>
            <a:ext cx="3860100" cy="800100"/>
          </a:xfrm>
          <a:prstGeom prst="rect">
            <a:avLst/>
          </a:prstGeom>
        </p:spPr>
        <p:txBody>
          <a:bodyPr spcFirstLastPara="1" wrap="square" lIns="91425" tIns="91425" rIns="91425" bIns="91425" anchor="ctr" anchorCtr="0">
            <a:noAutofit/>
          </a:bodyPr>
          <a:lstStyle>
            <a:lvl1pPr lvl="0">
              <a:spcBef>
                <a:spcPts val="0"/>
              </a:spcBef>
              <a:spcAft>
                <a:spcPts val="0"/>
              </a:spcAft>
              <a:buSzPts val="4800"/>
              <a:buFont typeface="STIX Two Text SemiBold"/>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112" name="Google Shape;112;p8"/>
          <p:cNvSpPr/>
          <p:nvPr/>
        </p:nvSpPr>
        <p:spPr>
          <a:xfrm rot="10800000">
            <a:off x="4795425" y="1030600"/>
            <a:ext cx="4116300" cy="438300"/>
          </a:xfrm>
          <a:prstGeom prst="chevron">
            <a:avLst>
              <a:gd name="adj" fmla="val 20755"/>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13" name="Google Shape;113;p8"/>
          <p:cNvSpPr txBox="1">
            <a:spLocks noGrp="1"/>
          </p:cNvSpPr>
          <p:nvPr>
            <p:ph type="subTitle" idx="1"/>
          </p:nvPr>
        </p:nvSpPr>
        <p:spPr>
          <a:xfrm>
            <a:off x="4931528" y="1108450"/>
            <a:ext cx="3691800" cy="282600"/>
          </a:xfrm>
          <a:prstGeom prst="rect">
            <a:avLst/>
          </a:prstGeom>
        </p:spPr>
        <p:txBody>
          <a:bodyPr spcFirstLastPara="1" wrap="square" lIns="91425" tIns="91425" rIns="91425" bIns="91425" anchor="ctr" anchorCtr="0">
            <a:noAutofit/>
          </a:bodyPr>
          <a:lstStyle>
            <a:lvl1pPr lvl="0">
              <a:spcBef>
                <a:spcPts val="0"/>
              </a:spcBef>
              <a:spcAft>
                <a:spcPts val="0"/>
              </a:spcAft>
              <a:buClr>
                <a:schemeClr val="dk2"/>
              </a:buClr>
              <a:buSzPts val="1400"/>
              <a:buNone/>
              <a:defRPr>
                <a:solidFill>
                  <a:schemeClr val="dk2"/>
                </a:solidFill>
              </a:defRPr>
            </a:lvl1pPr>
            <a:lvl2pPr lvl="1">
              <a:spcBef>
                <a:spcPts val="0"/>
              </a:spcBef>
              <a:spcAft>
                <a:spcPts val="0"/>
              </a:spcAft>
              <a:buClr>
                <a:schemeClr val="dk2"/>
              </a:buClr>
              <a:buSzPts val="1400"/>
              <a:buNone/>
              <a:defRPr>
                <a:solidFill>
                  <a:schemeClr val="dk2"/>
                </a:solidFill>
              </a:defRPr>
            </a:lvl2pPr>
            <a:lvl3pPr lvl="2">
              <a:spcBef>
                <a:spcPts val="0"/>
              </a:spcBef>
              <a:spcAft>
                <a:spcPts val="0"/>
              </a:spcAft>
              <a:buClr>
                <a:schemeClr val="dk2"/>
              </a:buClr>
              <a:buSzPts val="1400"/>
              <a:buNone/>
              <a:defRPr>
                <a:solidFill>
                  <a:schemeClr val="dk2"/>
                </a:solidFill>
              </a:defRPr>
            </a:lvl3pPr>
            <a:lvl4pPr lvl="3">
              <a:spcBef>
                <a:spcPts val="0"/>
              </a:spcBef>
              <a:spcAft>
                <a:spcPts val="0"/>
              </a:spcAft>
              <a:buClr>
                <a:schemeClr val="dk2"/>
              </a:buClr>
              <a:buSzPts val="1400"/>
              <a:buNone/>
              <a:defRPr>
                <a:solidFill>
                  <a:schemeClr val="dk2"/>
                </a:solidFill>
              </a:defRPr>
            </a:lvl4pPr>
            <a:lvl5pPr lvl="4">
              <a:spcBef>
                <a:spcPts val="0"/>
              </a:spcBef>
              <a:spcAft>
                <a:spcPts val="0"/>
              </a:spcAft>
              <a:buClr>
                <a:schemeClr val="dk2"/>
              </a:buClr>
              <a:buSzPts val="1400"/>
              <a:buNone/>
              <a:defRPr>
                <a:solidFill>
                  <a:schemeClr val="dk2"/>
                </a:solidFill>
              </a:defRPr>
            </a:lvl5pPr>
            <a:lvl6pPr lvl="5">
              <a:spcBef>
                <a:spcPts val="0"/>
              </a:spcBef>
              <a:spcAft>
                <a:spcPts val="0"/>
              </a:spcAft>
              <a:buClr>
                <a:schemeClr val="dk2"/>
              </a:buClr>
              <a:buSzPts val="1400"/>
              <a:buNone/>
              <a:defRPr>
                <a:solidFill>
                  <a:schemeClr val="dk2"/>
                </a:solidFill>
              </a:defRPr>
            </a:lvl6pPr>
            <a:lvl7pPr lvl="6">
              <a:spcBef>
                <a:spcPts val="0"/>
              </a:spcBef>
              <a:spcAft>
                <a:spcPts val="0"/>
              </a:spcAft>
              <a:buClr>
                <a:schemeClr val="dk2"/>
              </a:buClr>
              <a:buSzPts val="1400"/>
              <a:buNone/>
              <a:defRPr>
                <a:solidFill>
                  <a:schemeClr val="dk2"/>
                </a:solidFill>
              </a:defRPr>
            </a:lvl7pPr>
            <a:lvl8pPr lvl="7">
              <a:spcBef>
                <a:spcPts val="0"/>
              </a:spcBef>
              <a:spcAft>
                <a:spcPts val="0"/>
              </a:spcAft>
              <a:buClr>
                <a:schemeClr val="dk2"/>
              </a:buClr>
              <a:buSzPts val="1400"/>
              <a:buNone/>
              <a:defRPr>
                <a:solidFill>
                  <a:schemeClr val="dk2"/>
                </a:solidFill>
              </a:defRPr>
            </a:lvl8pPr>
            <a:lvl9pPr lvl="8">
              <a:spcBef>
                <a:spcPts val="0"/>
              </a:spcBef>
              <a:spcAft>
                <a:spcPts val="0"/>
              </a:spcAft>
              <a:buClr>
                <a:schemeClr val="dk2"/>
              </a:buClr>
              <a:buSzPts val="1400"/>
              <a:buNone/>
              <a:defRPr>
                <a:solidFill>
                  <a:schemeClr val="dk2"/>
                </a:solidFill>
              </a:defRPr>
            </a:lvl9pPr>
          </a:lstStyle>
          <a:p>
            <a:endParaRPr/>
          </a:p>
        </p:txBody>
      </p:sp>
      <p:sp>
        <p:nvSpPr>
          <p:cNvPr id="114" name="Google Shape;114;p8"/>
          <p:cNvSpPr/>
          <p:nvPr/>
        </p:nvSpPr>
        <p:spPr>
          <a:xfrm rot="10800000">
            <a:off x="4795425" y="1559400"/>
            <a:ext cx="4116300" cy="438300"/>
          </a:xfrm>
          <a:prstGeom prst="chevron">
            <a:avLst>
              <a:gd name="adj" fmla="val 20755"/>
            </a:avLst>
          </a:prstGeom>
          <a:solidFill>
            <a:schemeClr val="dk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15" name="Google Shape;115;p8"/>
          <p:cNvSpPr txBox="1">
            <a:spLocks noGrp="1"/>
          </p:cNvSpPr>
          <p:nvPr>
            <p:ph type="subTitle" idx="2"/>
          </p:nvPr>
        </p:nvSpPr>
        <p:spPr>
          <a:xfrm>
            <a:off x="4931528" y="1637250"/>
            <a:ext cx="3691800" cy="2826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2"/>
              </a:buClr>
              <a:buSzPts val="1400"/>
              <a:buNone/>
              <a:defRPr>
                <a:solidFill>
                  <a:schemeClr val="lt2"/>
                </a:solidFill>
              </a:defRPr>
            </a:lvl1pPr>
            <a:lvl2pPr lvl="1">
              <a:spcBef>
                <a:spcPts val="0"/>
              </a:spcBef>
              <a:spcAft>
                <a:spcPts val="0"/>
              </a:spcAft>
              <a:buClr>
                <a:schemeClr val="lt2"/>
              </a:buClr>
              <a:buSzPts val="1400"/>
              <a:buNone/>
              <a:defRPr>
                <a:solidFill>
                  <a:schemeClr val="lt2"/>
                </a:solidFill>
              </a:defRPr>
            </a:lvl2pPr>
            <a:lvl3pPr lvl="2">
              <a:spcBef>
                <a:spcPts val="0"/>
              </a:spcBef>
              <a:spcAft>
                <a:spcPts val="0"/>
              </a:spcAft>
              <a:buClr>
                <a:schemeClr val="lt2"/>
              </a:buClr>
              <a:buSzPts val="1400"/>
              <a:buNone/>
              <a:defRPr>
                <a:solidFill>
                  <a:schemeClr val="lt2"/>
                </a:solidFill>
              </a:defRPr>
            </a:lvl3pPr>
            <a:lvl4pPr lvl="3">
              <a:spcBef>
                <a:spcPts val="0"/>
              </a:spcBef>
              <a:spcAft>
                <a:spcPts val="0"/>
              </a:spcAft>
              <a:buClr>
                <a:schemeClr val="lt2"/>
              </a:buClr>
              <a:buSzPts val="1400"/>
              <a:buNone/>
              <a:defRPr>
                <a:solidFill>
                  <a:schemeClr val="lt2"/>
                </a:solidFill>
              </a:defRPr>
            </a:lvl4pPr>
            <a:lvl5pPr lvl="4">
              <a:spcBef>
                <a:spcPts val="0"/>
              </a:spcBef>
              <a:spcAft>
                <a:spcPts val="0"/>
              </a:spcAft>
              <a:buClr>
                <a:schemeClr val="lt2"/>
              </a:buClr>
              <a:buSzPts val="1400"/>
              <a:buNone/>
              <a:defRPr>
                <a:solidFill>
                  <a:schemeClr val="lt2"/>
                </a:solidFill>
              </a:defRPr>
            </a:lvl5pPr>
            <a:lvl6pPr lvl="5">
              <a:spcBef>
                <a:spcPts val="0"/>
              </a:spcBef>
              <a:spcAft>
                <a:spcPts val="0"/>
              </a:spcAft>
              <a:buClr>
                <a:schemeClr val="lt2"/>
              </a:buClr>
              <a:buSzPts val="1400"/>
              <a:buNone/>
              <a:defRPr>
                <a:solidFill>
                  <a:schemeClr val="lt2"/>
                </a:solidFill>
              </a:defRPr>
            </a:lvl6pPr>
            <a:lvl7pPr lvl="6">
              <a:spcBef>
                <a:spcPts val="0"/>
              </a:spcBef>
              <a:spcAft>
                <a:spcPts val="0"/>
              </a:spcAft>
              <a:buClr>
                <a:schemeClr val="lt2"/>
              </a:buClr>
              <a:buSzPts val="1400"/>
              <a:buNone/>
              <a:defRPr>
                <a:solidFill>
                  <a:schemeClr val="lt2"/>
                </a:solidFill>
              </a:defRPr>
            </a:lvl7pPr>
            <a:lvl8pPr lvl="7">
              <a:spcBef>
                <a:spcPts val="0"/>
              </a:spcBef>
              <a:spcAft>
                <a:spcPts val="0"/>
              </a:spcAft>
              <a:buClr>
                <a:schemeClr val="lt2"/>
              </a:buClr>
              <a:buSzPts val="1400"/>
              <a:buNone/>
              <a:defRPr>
                <a:solidFill>
                  <a:schemeClr val="lt2"/>
                </a:solidFill>
              </a:defRPr>
            </a:lvl8pPr>
            <a:lvl9pPr lvl="8">
              <a:spcBef>
                <a:spcPts val="0"/>
              </a:spcBef>
              <a:spcAft>
                <a:spcPts val="0"/>
              </a:spcAft>
              <a:buClr>
                <a:schemeClr val="lt2"/>
              </a:buClr>
              <a:buSzPts val="1400"/>
              <a:buNone/>
              <a:defRPr>
                <a:solidFill>
                  <a:schemeClr val="lt2"/>
                </a:solidFill>
              </a:defRPr>
            </a:lvl9pPr>
          </a:lstStyle>
          <a:p>
            <a:endParaRPr/>
          </a:p>
        </p:txBody>
      </p:sp>
      <p:sp>
        <p:nvSpPr>
          <p:cNvPr id="116" name="Google Shape;116;p8"/>
          <p:cNvSpPr/>
          <p:nvPr/>
        </p:nvSpPr>
        <p:spPr>
          <a:xfrm rot="10800000">
            <a:off x="4795425" y="2088200"/>
            <a:ext cx="4116300" cy="438300"/>
          </a:xfrm>
          <a:prstGeom prst="chevron">
            <a:avLst>
              <a:gd name="adj" fmla="val 20755"/>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17" name="Google Shape;117;p8"/>
          <p:cNvSpPr txBox="1">
            <a:spLocks noGrp="1"/>
          </p:cNvSpPr>
          <p:nvPr>
            <p:ph type="subTitle" idx="3"/>
          </p:nvPr>
        </p:nvSpPr>
        <p:spPr>
          <a:xfrm>
            <a:off x="4931528" y="2166050"/>
            <a:ext cx="3691800" cy="282600"/>
          </a:xfrm>
          <a:prstGeom prst="rect">
            <a:avLst/>
          </a:prstGeom>
        </p:spPr>
        <p:txBody>
          <a:bodyPr spcFirstLastPara="1" wrap="square" lIns="91425" tIns="91425" rIns="91425" bIns="91425" anchor="ctr" anchorCtr="0">
            <a:noAutofit/>
          </a:bodyPr>
          <a:lstStyle>
            <a:lvl1pPr lvl="0">
              <a:spcBef>
                <a:spcPts val="0"/>
              </a:spcBef>
              <a:spcAft>
                <a:spcPts val="0"/>
              </a:spcAft>
              <a:buClr>
                <a:schemeClr val="dk2"/>
              </a:buClr>
              <a:buSzPts val="1400"/>
              <a:buNone/>
              <a:defRPr>
                <a:solidFill>
                  <a:schemeClr val="dk2"/>
                </a:solidFill>
              </a:defRPr>
            </a:lvl1pPr>
            <a:lvl2pPr lvl="1">
              <a:spcBef>
                <a:spcPts val="0"/>
              </a:spcBef>
              <a:spcAft>
                <a:spcPts val="0"/>
              </a:spcAft>
              <a:buClr>
                <a:schemeClr val="dk2"/>
              </a:buClr>
              <a:buSzPts val="1400"/>
              <a:buNone/>
              <a:defRPr>
                <a:solidFill>
                  <a:schemeClr val="dk2"/>
                </a:solidFill>
              </a:defRPr>
            </a:lvl2pPr>
            <a:lvl3pPr lvl="2">
              <a:spcBef>
                <a:spcPts val="0"/>
              </a:spcBef>
              <a:spcAft>
                <a:spcPts val="0"/>
              </a:spcAft>
              <a:buClr>
                <a:schemeClr val="dk2"/>
              </a:buClr>
              <a:buSzPts val="1400"/>
              <a:buNone/>
              <a:defRPr>
                <a:solidFill>
                  <a:schemeClr val="dk2"/>
                </a:solidFill>
              </a:defRPr>
            </a:lvl3pPr>
            <a:lvl4pPr lvl="3">
              <a:spcBef>
                <a:spcPts val="0"/>
              </a:spcBef>
              <a:spcAft>
                <a:spcPts val="0"/>
              </a:spcAft>
              <a:buClr>
                <a:schemeClr val="dk2"/>
              </a:buClr>
              <a:buSzPts val="1400"/>
              <a:buNone/>
              <a:defRPr>
                <a:solidFill>
                  <a:schemeClr val="dk2"/>
                </a:solidFill>
              </a:defRPr>
            </a:lvl4pPr>
            <a:lvl5pPr lvl="4">
              <a:spcBef>
                <a:spcPts val="0"/>
              </a:spcBef>
              <a:spcAft>
                <a:spcPts val="0"/>
              </a:spcAft>
              <a:buClr>
                <a:schemeClr val="dk2"/>
              </a:buClr>
              <a:buSzPts val="1400"/>
              <a:buNone/>
              <a:defRPr>
                <a:solidFill>
                  <a:schemeClr val="dk2"/>
                </a:solidFill>
              </a:defRPr>
            </a:lvl5pPr>
            <a:lvl6pPr lvl="5">
              <a:spcBef>
                <a:spcPts val="0"/>
              </a:spcBef>
              <a:spcAft>
                <a:spcPts val="0"/>
              </a:spcAft>
              <a:buClr>
                <a:schemeClr val="dk2"/>
              </a:buClr>
              <a:buSzPts val="1400"/>
              <a:buNone/>
              <a:defRPr>
                <a:solidFill>
                  <a:schemeClr val="dk2"/>
                </a:solidFill>
              </a:defRPr>
            </a:lvl6pPr>
            <a:lvl7pPr lvl="6">
              <a:spcBef>
                <a:spcPts val="0"/>
              </a:spcBef>
              <a:spcAft>
                <a:spcPts val="0"/>
              </a:spcAft>
              <a:buClr>
                <a:schemeClr val="dk2"/>
              </a:buClr>
              <a:buSzPts val="1400"/>
              <a:buNone/>
              <a:defRPr>
                <a:solidFill>
                  <a:schemeClr val="dk2"/>
                </a:solidFill>
              </a:defRPr>
            </a:lvl7pPr>
            <a:lvl8pPr lvl="7">
              <a:spcBef>
                <a:spcPts val="0"/>
              </a:spcBef>
              <a:spcAft>
                <a:spcPts val="0"/>
              </a:spcAft>
              <a:buClr>
                <a:schemeClr val="dk2"/>
              </a:buClr>
              <a:buSzPts val="1400"/>
              <a:buNone/>
              <a:defRPr>
                <a:solidFill>
                  <a:schemeClr val="dk2"/>
                </a:solidFill>
              </a:defRPr>
            </a:lvl8pPr>
            <a:lvl9pPr lvl="8">
              <a:spcBef>
                <a:spcPts val="0"/>
              </a:spcBef>
              <a:spcAft>
                <a:spcPts val="0"/>
              </a:spcAft>
              <a:buClr>
                <a:schemeClr val="dk2"/>
              </a:buClr>
              <a:buSzPts val="1400"/>
              <a:buNone/>
              <a:defRPr>
                <a:solidFill>
                  <a:schemeClr val="dk2"/>
                </a:solidFill>
              </a:defRPr>
            </a:lvl9pPr>
          </a:lstStyle>
          <a:p>
            <a:endParaRPr/>
          </a:p>
        </p:txBody>
      </p:sp>
      <p:sp>
        <p:nvSpPr>
          <p:cNvPr id="118" name="Google Shape;118;p8"/>
          <p:cNvSpPr/>
          <p:nvPr/>
        </p:nvSpPr>
        <p:spPr>
          <a:xfrm rot="10800000">
            <a:off x="4795425" y="2617000"/>
            <a:ext cx="4116300" cy="438300"/>
          </a:xfrm>
          <a:prstGeom prst="chevron">
            <a:avLst>
              <a:gd name="adj" fmla="val 20755"/>
            </a:avLst>
          </a:prstGeom>
          <a:solidFill>
            <a:schemeClr val="dk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19" name="Google Shape;119;p8"/>
          <p:cNvSpPr txBox="1">
            <a:spLocks noGrp="1"/>
          </p:cNvSpPr>
          <p:nvPr>
            <p:ph type="subTitle" idx="4"/>
          </p:nvPr>
        </p:nvSpPr>
        <p:spPr>
          <a:xfrm>
            <a:off x="4931528" y="2694850"/>
            <a:ext cx="3691800" cy="2826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2"/>
              </a:buClr>
              <a:buSzPts val="1400"/>
              <a:buNone/>
              <a:defRPr>
                <a:solidFill>
                  <a:schemeClr val="lt2"/>
                </a:solidFill>
              </a:defRPr>
            </a:lvl1pPr>
            <a:lvl2pPr lvl="1">
              <a:spcBef>
                <a:spcPts val="0"/>
              </a:spcBef>
              <a:spcAft>
                <a:spcPts val="0"/>
              </a:spcAft>
              <a:buClr>
                <a:schemeClr val="lt2"/>
              </a:buClr>
              <a:buSzPts val="1400"/>
              <a:buNone/>
              <a:defRPr>
                <a:solidFill>
                  <a:schemeClr val="lt2"/>
                </a:solidFill>
              </a:defRPr>
            </a:lvl2pPr>
            <a:lvl3pPr lvl="2">
              <a:spcBef>
                <a:spcPts val="0"/>
              </a:spcBef>
              <a:spcAft>
                <a:spcPts val="0"/>
              </a:spcAft>
              <a:buClr>
                <a:schemeClr val="lt2"/>
              </a:buClr>
              <a:buSzPts val="1400"/>
              <a:buNone/>
              <a:defRPr>
                <a:solidFill>
                  <a:schemeClr val="lt2"/>
                </a:solidFill>
              </a:defRPr>
            </a:lvl3pPr>
            <a:lvl4pPr lvl="3">
              <a:spcBef>
                <a:spcPts val="0"/>
              </a:spcBef>
              <a:spcAft>
                <a:spcPts val="0"/>
              </a:spcAft>
              <a:buClr>
                <a:schemeClr val="lt2"/>
              </a:buClr>
              <a:buSzPts val="1400"/>
              <a:buNone/>
              <a:defRPr>
                <a:solidFill>
                  <a:schemeClr val="lt2"/>
                </a:solidFill>
              </a:defRPr>
            </a:lvl4pPr>
            <a:lvl5pPr lvl="4">
              <a:spcBef>
                <a:spcPts val="0"/>
              </a:spcBef>
              <a:spcAft>
                <a:spcPts val="0"/>
              </a:spcAft>
              <a:buClr>
                <a:schemeClr val="lt2"/>
              </a:buClr>
              <a:buSzPts val="1400"/>
              <a:buNone/>
              <a:defRPr>
                <a:solidFill>
                  <a:schemeClr val="lt2"/>
                </a:solidFill>
              </a:defRPr>
            </a:lvl5pPr>
            <a:lvl6pPr lvl="5">
              <a:spcBef>
                <a:spcPts val="0"/>
              </a:spcBef>
              <a:spcAft>
                <a:spcPts val="0"/>
              </a:spcAft>
              <a:buClr>
                <a:schemeClr val="lt2"/>
              </a:buClr>
              <a:buSzPts val="1400"/>
              <a:buNone/>
              <a:defRPr>
                <a:solidFill>
                  <a:schemeClr val="lt2"/>
                </a:solidFill>
              </a:defRPr>
            </a:lvl6pPr>
            <a:lvl7pPr lvl="6">
              <a:spcBef>
                <a:spcPts val="0"/>
              </a:spcBef>
              <a:spcAft>
                <a:spcPts val="0"/>
              </a:spcAft>
              <a:buClr>
                <a:schemeClr val="lt2"/>
              </a:buClr>
              <a:buSzPts val="1400"/>
              <a:buNone/>
              <a:defRPr>
                <a:solidFill>
                  <a:schemeClr val="lt2"/>
                </a:solidFill>
              </a:defRPr>
            </a:lvl7pPr>
            <a:lvl8pPr lvl="7">
              <a:spcBef>
                <a:spcPts val="0"/>
              </a:spcBef>
              <a:spcAft>
                <a:spcPts val="0"/>
              </a:spcAft>
              <a:buClr>
                <a:schemeClr val="lt2"/>
              </a:buClr>
              <a:buSzPts val="1400"/>
              <a:buNone/>
              <a:defRPr>
                <a:solidFill>
                  <a:schemeClr val="lt2"/>
                </a:solidFill>
              </a:defRPr>
            </a:lvl8pPr>
            <a:lvl9pPr lvl="8">
              <a:spcBef>
                <a:spcPts val="0"/>
              </a:spcBef>
              <a:spcAft>
                <a:spcPts val="0"/>
              </a:spcAft>
              <a:buClr>
                <a:schemeClr val="lt2"/>
              </a:buClr>
              <a:buSzPts val="1400"/>
              <a:buNone/>
              <a:defRPr>
                <a:solidFill>
                  <a:schemeClr val="lt2"/>
                </a:solidFill>
              </a:defRPr>
            </a:lvl9pPr>
          </a:lstStyle>
          <a:p>
            <a:endParaRPr/>
          </a:p>
        </p:txBody>
      </p:sp>
      <p:sp>
        <p:nvSpPr>
          <p:cNvPr id="120" name="Google Shape;120;p8"/>
          <p:cNvSpPr/>
          <p:nvPr/>
        </p:nvSpPr>
        <p:spPr>
          <a:xfrm rot="10800000">
            <a:off x="4795425" y="3145800"/>
            <a:ext cx="4116300" cy="438300"/>
          </a:xfrm>
          <a:prstGeom prst="chevron">
            <a:avLst>
              <a:gd name="adj" fmla="val 20755"/>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21" name="Google Shape;121;p8"/>
          <p:cNvSpPr txBox="1">
            <a:spLocks noGrp="1"/>
          </p:cNvSpPr>
          <p:nvPr>
            <p:ph type="subTitle" idx="5"/>
          </p:nvPr>
        </p:nvSpPr>
        <p:spPr>
          <a:xfrm>
            <a:off x="4931528" y="3223650"/>
            <a:ext cx="3691800" cy="282600"/>
          </a:xfrm>
          <a:prstGeom prst="rect">
            <a:avLst/>
          </a:prstGeom>
        </p:spPr>
        <p:txBody>
          <a:bodyPr spcFirstLastPara="1" wrap="square" lIns="91425" tIns="91425" rIns="91425" bIns="91425" anchor="ctr" anchorCtr="0">
            <a:noAutofit/>
          </a:bodyPr>
          <a:lstStyle>
            <a:lvl1pPr lvl="0">
              <a:spcBef>
                <a:spcPts val="0"/>
              </a:spcBef>
              <a:spcAft>
                <a:spcPts val="0"/>
              </a:spcAft>
              <a:buClr>
                <a:schemeClr val="dk2"/>
              </a:buClr>
              <a:buSzPts val="1400"/>
              <a:buNone/>
              <a:defRPr>
                <a:solidFill>
                  <a:schemeClr val="dk2"/>
                </a:solidFill>
              </a:defRPr>
            </a:lvl1pPr>
            <a:lvl2pPr lvl="1">
              <a:spcBef>
                <a:spcPts val="0"/>
              </a:spcBef>
              <a:spcAft>
                <a:spcPts val="0"/>
              </a:spcAft>
              <a:buClr>
                <a:schemeClr val="dk2"/>
              </a:buClr>
              <a:buSzPts val="1400"/>
              <a:buNone/>
              <a:defRPr>
                <a:solidFill>
                  <a:schemeClr val="dk2"/>
                </a:solidFill>
              </a:defRPr>
            </a:lvl2pPr>
            <a:lvl3pPr lvl="2">
              <a:spcBef>
                <a:spcPts val="0"/>
              </a:spcBef>
              <a:spcAft>
                <a:spcPts val="0"/>
              </a:spcAft>
              <a:buClr>
                <a:schemeClr val="dk2"/>
              </a:buClr>
              <a:buSzPts val="1400"/>
              <a:buNone/>
              <a:defRPr>
                <a:solidFill>
                  <a:schemeClr val="dk2"/>
                </a:solidFill>
              </a:defRPr>
            </a:lvl3pPr>
            <a:lvl4pPr lvl="3">
              <a:spcBef>
                <a:spcPts val="0"/>
              </a:spcBef>
              <a:spcAft>
                <a:spcPts val="0"/>
              </a:spcAft>
              <a:buClr>
                <a:schemeClr val="dk2"/>
              </a:buClr>
              <a:buSzPts val="1400"/>
              <a:buNone/>
              <a:defRPr>
                <a:solidFill>
                  <a:schemeClr val="dk2"/>
                </a:solidFill>
              </a:defRPr>
            </a:lvl4pPr>
            <a:lvl5pPr lvl="4">
              <a:spcBef>
                <a:spcPts val="0"/>
              </a:spcBef>
              <a:spcAft>
                <a:spcPts val="0"/>
              </a:spcAft>
              <a:buClr>
                <a:schemeClr val="dk2"/>
              </a:buClr>
              <a:buSzPts val="1400"/>
              <a:buNone/>
              <a:defRPr>
                <a:solidFill>
                  <a:schemeClr val="dk2"/>
                </a:solidFill>
              </a:defRPr>
            </a:lvl5pPr>
            <a:lvl6pPr lvl="5">
              <a:spcBef>
                <a:spcPts val="0"/>
              </a:spcBef>
              <a:spcAft>
                <a:spcPts val="0"/>
              </a:spcAft>
              <a:buClr>
                <a:schemeClr val="dk2"/>
              </a:buClr>
              <a:buSzPts val="1400"/>
              <a:buNone/>
              <a:defRPr>
                <a:solidFill>
                  <a:schemeClr val="dk2"/>
                </a:solidFill>
              </a:defRPr>
            </a:lvl6pPr>
            <a:lvl7pPr lvl="6">
              <a:spcBef>
                <a:spcPts val="0"/>
              </a:spcBef>
              <a:spcAft>
                <a:spcPts val="0"/>
              </a:spcAft>
              <a:buClr>
                <a:schemeClr val="dk2"/>
              </a:buClr>
              <a:buSzPts val="1400"/>
              <a:buNone/>
              <a:defRPr>
                <a:solidFill>
                  <a:schemeClr val="dk2"/>
                </a:solidFill>
              </a:defRPr>
            </a:lvl7pPr>
            <a:lvl8pPr lvl="7">
              <a:spcBef>
                <a:spcPts val="0"/>
              </a:spcBef>
              <a:spcAft>
                <a:spcPts val="0"/>
              </a:spcAft>
              <a:buClr>
                <a:schemeClr val="dk2"/>
              </a:buClr>
              <a:buSzPts val="1400"/>
              <a:buNone/>
              <a:defRPr>
                <a:solidFill>
                  <a:schemeClr val="dk2"/>
                </a:solidFill>
              </a:defRPr>
            </a:lvl8pPr>
            <a:lvl9pPr lvl="8">
              <a:spcBef>
                <a:spcPts val="0"/>
              </a:spcBef>
              <a:spcAft>
                <a:spcPts val="0"/>
              </a:spcAft>
              <a:buClr>
                <a:schemeClr val="dk2"/>
              </a:buClr>
              <a:buSzPts val="1400"/>
              <a:buNone/>
              <a:defRPr>
                <a:solidFill>
                  <a:schemeClr val="dk2"/>
                </a:solidFill>
              </a:defRPr>
            </a:lvl9pPr>
          </a:lstStyle>
          <a:p>
            <a:endParaRPr/>
          </a:p>
        </p:txBody>
      </p:sp>
      <p:sp>
        <p:nvSpPr>
          <p:cNvPr id="122" name="Google Shape;122;p8"/>
          <p:cNvSpPr/>
          <p:nvPr/>
        </p:nvSpPr>
        <p:spPr>
          <a:xfrm rot="10800000">
            <a:off x="4795425" y="3674600"/>
            <a:ext cx="4116300" cy="438300"/>
          </a:xfrm>
          <a:prstGeom prst="chevron">
            <a:avLst>
              <a:gd name="adj" fmla="val 20755"/>
            </a:avLst>
          </a:prstGeom>
          <a:solidFill>
            <a:schemeClr val="dk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23" name="Google Shape;123;p8"/>
          <p:cNvSpPr txBox="1">
            <a:spLocks noGrp="1"/>
          </p:cNvSpPr>
          <p:nvPr>
            <p:ph type="subTitle" idx="6"/>
          </p:nvPr>
        </p:nvSpPr>
        <p:spPr>
          <a:xfrm>
            <a:off x="4931528" y="3752450"/>
            <a:ext cx="3691800" cy="2826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2"/>
              </a:buClr>
              <a:buSzPts val="1400"/>
              <a:buNone/>
              <a:defRPr>
                <a:solidFill>
                  <a:schemeClr val="lt2"/>
                </a:solidFill>
              </a:defRPr>
            </a:lvl1pPr>
            <a:lvl2pPr lvl="1">
              <a:spcBef>
                <a:spcPts val="0"/>
              </a:spcBef>
              <a:spcAft>
                <a:spcPts val="0"/>
              </a:spcAft>
              <a:buClr>
                <a:schemeClr val="lt2"/>
              </a:buClr>
              <a:buSzPts val="1400"/>
              <a:buNone/>
              <a:defRPr>
                <a:solidFill>
                  <a:schemeClr val="lt2"/>
                </a:solidFill>
              </a:defRPr>
            </a:lvl2pPr>
            <a:lvl3pPr lvl="2">
              <a:spcBef>
                <a:spcPts val="0"/>
              </a:spcBef>
              <a:spcAft>
                <a:spcPts val="0"/>
              </a:spcAft>
              <a:buClr>
                <a:schemeClr val="lt2"/>
              </a:buClr>
              <a:buSzPts val="1400"/>
              <a:buNone/>
              <a:defRPr>
                <a:solidFill>
                  <a:schemeClr val="lt2"/>
                </a:solidFill>
              </a:defRPr>
            </a:lvl3pPr>
            <a:lvl4pPr lvl="3">
              <a:spcBef>
                <a:spcPts val="0"/>
              </a:spcBef>
              <a:spcAft>
                <a:spcPts val="0"/>
              </a:spcAft>
              <a:buClr>
                <a:schemeClr val="lt2"/>
              </a:buClr>
              <a:buSzPts val="1400"/>
              <a:buNone/>
              <a:defRPr>
                <a:solidFill>
                  <a:schemeClr val="lt2"/>
                </a:solidFill>
              </a:defRPr>
            </a:lvl4pPr>
            <a:lvl5pPr lvl="4">
              <a:spcBef>
                <a:spcPts val="0"/>
              </a:spcBef>
              <a:spcAft>
                <a:spcPts val="0"/>
              </a:spcAft>
              <a:buClr>
                <a:schemeClr val="lt2"/>
              </a:buClr>
              <a:buSzPts val="1400"/>
              <a:buNone/>
              <a:defRPr>
                <a:solidFill>
                  <a:schemeClr val="lt2"/>
                </a:solidFill>
              </a:defRPr>
            </a:lvl5pPr>
            <a:lvl6pPr lvl="5">
              <a:spcBef>
                <a:spcPts val="0"/>
              </a:spcBef>
              <a:spcAft>
                <a:spcPts val="0"/>
              </a:spcAft>
              <a:buClr>
                <a:schemeClr val="lt2"/>
              </a:buClr>
              <a:buSzPts val="1400"/>
              <a:buNone/>
              <a:defRPr>
                <a:solidFill>
                  <a:schemeClr val="lt2"/>
                </a:solidFill>
              </a:defRPr>
            </a:lvl6pPr>
            <a:lvl7pPr lvl="6">
              <a:spcBef>
                <a:spcPts val="0"/>
              </a:spcBef>
              <a:spcAft>
                <a:spcPts val="0"/>
              </a:spcAft>
              <a:buClr>
                <a:schemeClr val="lt2"/>
              </a:buClr>
              <a:buSzPts val="1400"/>
              <a:buNone/>
              <a:defRPr>
                <a:solidFill>
                  <a:schemeClr val="lt2"/>
                </a:solidFill>
              </a:defRPr>
            </a:lvl7pPr>
            <a:lvl8pPr lvl="7">
              <a:spcBef>
                <a:spcPts val="0"/>
              </a:spcBef>
              <a:spcAft>
                <a:spcPts val="0"/>
              </a:spcAft>
              <a:buClr>
                <a:schemeClr val="lt2"/>
              </a:buClr>
              <a:buSzPts val="1400"/>
              <a:buNone/>
              <a:defRPr>
                <a:solidFill>
                  <a:schemeClr val="lt2"/>
                </a:solidFill>
              </a:defRPr>
            </a:lvl8pPr>
            <a:lvl9pPr lvl="8">
              <a:spcBef>
                <a:spcPts val="0"/>
              </a:spcBef>
              <a:spcAft>
                <a:spcPts val="0"/>
              </a:spcAft>
              <a:buClr>
                <a:schemeClr val="lt2"/>
              </a:buClr>
              <a:buSzPts val="1400"/>
              <a:buNone/>
              <a:defRPr>
                <a:solidFill>
                  <a:schemeClr val="lt2"/>
                </a:solidFill>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body">
  <p:cSld name="SECTION_HEADER_1">
    <p:spTree>
      <p:nvGrpSpPr>
        <p:cNvPr id="1" name="Shape 124"/>
        <p:cNvGrpSpPr/>
        <p:nvPr/>
      </p:nvGrpSpPr>
      <p:grpSpPr>
        <a:xfrm>
          <a:off x="0" y="0"/>
          <a:ext cx="0" cy="0"/>
          <a:chOff x="0" y="0"/>
          <a:chExt cx="0" cy="0"/>
        </a:xfrm>
      </p:grpSpPr>
      <p:grpSp>
        <p:nvGrpSpPr>
          <p:cNvPr id="125" name="Google Shape;125;p9"/>
          <p:cNvGrpSpPr/>
          <p:nvPr/>
        </p:nvGrpSpPr>
        <p:grpSpPr>
          <a:xfrm>
            <a:off x="0" y="455100"/>
            <a:ext cx="9144000" cy="4519401"/>
            <a:chOff x="0" y="455100"/>
            <a:chExt cx="9144000" cy="4519401"/>
          </a:xfrm>
        </p:grpSpPr>
        <p:sp>
          <p:nvSpPr>
            <p:cNvPr id="126" name="Google Shape;126;p9"/>
            <p:cNvSpPr/>
            <p:nvPr/>
          </p:nvSpPr>
          <p:spPr>
            <a:xfrm flipH="1">
              <a:off x="4560600" y="455100"/>
              <a:ext cx="4583400" cy="4231200"/>
            </a:xfrm>
            <a:prstGeom prst="round1Rect">
              <a:avLst>
                <a:gd name="adj" fmla="val 7773"/>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27" name="Google Shape;127;p9"/>
            <p:cNvSpPr/>
            <p:nvPr/>
          </p:nvSpPr>
          <p:spPr>
            <a:xfrm>
              <a:off x="0" y="455100"/>
              <a:ext cx="4583400" cy="4231200"/>
            </a:xfrm>
            <a:prstGeom prst="round1Rect">
              <a:avLst>
                <a:gd name="adj" fmla="val 7773"/>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28" name="Google Shape;128;p9"/>
            <p:cNvSpPr/>
            <p:nvPr/>
          </p:nvSpPr>
          <p:spPr>
            <a:xfrm>
              <a:off x="4212650" y="4256001"/>
              <a:ext cx="718800" cy="718500"/>
            </a:xfrm>
            <a:prstGeom prst="ellipse">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sp>
        <p:nvSpPr>
          <p:cNvPr id="129" name="Google Shape;129;p9"/>
          <p:cNvSpPr txBox="1">
            <a:spLocks noGrp="1"/>
          </p:cNvSpPr>
          <p:nvPr>
            <p:ph type="ctrTitle"/>
          </p:nvPr>
        </p:nvSpPr>
        <p:spPr>
          <a:xfrm>
            <a:off x="352550" y="2171700"/>
            <a:ext cx="3860100" cy="800100"/>
          </a:xfrm>
          <a:prstGeom prst="rect">
            <a:avLst/>
          </a:prstGeom>
        </p:spPr>
        <p:txBody>
          <a:bodyPr spcFirstLastPara="1" wrap="square" lIns="91425" tIns="91425" rIns="91425" bIns="91425" anchor="ctr" anchorCtr="0">
            <a:noAutofit/>
          </a:bodyPr>
          <a:lstStyle>
            <a:lvl1pPr lvl="0">
              <a:spcBef>
                <a:spcPts val="0"/>
              </a:spcBef>
              <a:spcAft>
                <a:spcPts val="0"/>
              </a:spcAft>
              <a:buSzPts val="3000"/>
              <a:buFont typeface="STIX Two Text SemiBold"/>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130" name="Google Shape;130;p9"/>
          <p:cNvSpPr txBox="1"/>
          <p:nvPr/>
        </p:nvSpPr>
        <p:spPr>
          <a:xfrm>
            <a:off x="4212575" y="4533153"/>
            <a:ext cx="718800" cy="421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solidFill>
                  <a:schemeClr val="accent1"/>
                </a:solidFill>
                <a:latin typeface="STIX Two Text Medium"/>
                <a:ea typeface="STIX Two Text Medium"/>
                <a:cs typeface="STIX Two Text Medium"/>
                <a:sym typeface="STIX Two Text Medium"/>
              </a:rPr>
              <a:t>‹#›</a:t>
            </a:fld>
            <a:endParaRPr>
              <a:solidFill>
                <a:schemeClr val="accent1"/>
              </a:solidFill>
              <a:latin typeface="STIX Two Text Medium"/>
              <a:ea typeface="STIX Two Text Medium"/>
              <a:cs typeface="STIX Two Text Medium"/>
              <a:sym typeface="STIX Two Text Medium"/>
            </a:endParaRPr>
          </a:p>
        </p:txBody>
      </p:sp>
      <p:sp>
        <p:nvSpPr>
          <p:cNvPr id="131" name="Google Shape;131;p9"/>
          <p:cNvSpPr txBox="1">
            <a:spLocks noGrp="1"/>
          </p:cNvSpPr>
          <p:nvPr>
            <p:ph type="body" idx="1"/>
          </p:nvPr>
        </p:nvSpPr>
        <p:spPr>
          <a:xfrm>
            <a:off x="4829450" y="1385875"/>
            <a:ext cx="3849300" cy="2371800"/>
          </a:xfrm>
          <a:prstGeom prst="rect">
            <a:avLst/>
          </a:prstGeom>
        </p:spPr>
        <p:txBody>
          <a:bodyPr spcFirstLastPara="1" wrap="square" lIns="91425" tIns="91425" rIns="91425" bIns="91425" anchor="ctr" anchorCtr="0">
            <a:noAutofit/>
          </a:bodyPr>
          <a:lstStyle>
            <a:lvl1pPr marL="457200" lvl="0" indent="-304800">
              <a:spcBef>
                <a:spcPts val="0"/>
              </a:spcBef>
              <a:spcAft>
                <a:spcPts val="0"/>
              </a:spcAft>
              <a:buSzPts val="1200"/>
              <a:buChar char="●"/>
              <a:defRPr/>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ustom section title and description">
  <p:cSld name="CUSTOM_1_3">
    <p:spTree>
      <p:nvGrpSpPr>
        <p:cNvPr id="1" name="Shape 142"/>
        <p:cNvGrpSpPr/>
        <p:nvPr/>
      </p:nvGrpSpPr>
      <p:grpSpPr>
        <a:xfrm>
          <a:off x="0" y="0"/>
          <a:ext cx="0" cy="0"/>
          <a:chOff x="0" y="0"/>
          <a:chExt cx="0" cy="0"/>
        </a:xfrm>
      </p:grpSpPr>
      <p:grpSp>
        <p:nvGrpSpPr>
          <p:cNvPr id="143" name="Google Shape;143;p11"/>
          <p:cNvGrpSpPr/>
          <p:nvPr/>
        </p:nvGrpSpPr>
        <p:grpSpPr>
          <a:xfrm>
            <a:off x="0" y="455100"/>
            <a:ext cx="9144000" cy="4519401"/>
            <a:chOff x="0" y="455100"/>
            <a:chExt cx="9144000" cy="4519401"/>
          </a:xfrm>
        </p:grpSpPr>
        <p:sp>
          <p:nvSpPr>
            <p:cNvPr id="144" name="Google Shape;144;p11"/>
            <p:cNvSpPr/>
            <p:nvPr/>
          </p:nvSpPr>
          <p:spPr>
            <a:xfrm flipH="1">
              <a:off x="4560600" y="455100"/>
              <a:ext cx="4583400" cy="4231200"/>
            </a:xfrm>
            <a:prstGeom prst="round1Rect">
              <a:avLst>
                <a:gd name="adj" fmla="val 7773"/>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45" name="Google Shape;145;p11"/>
            <p:cNvSpPr/>
            <p:nvPr/>
          </p:nvSpPr>
          <p:spPr>
            <a:xfrm>
              <a:off x="0" y="455100"/>
              <a:ext cx="4583400" cy="4231200"/>
            </a:xfrm>
            <a:prstGeom prst="round1Rect">
              <a:avLst>
                <a:gd name="adj" fmla="val 7773"/>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46" name="Google Shape;146;p11"/>
            <p:cNvSpPr/>
            <p:nvPr/>
          </p:nvSpPr>
          <p:spPr>
            <a:xfrm>
              <a:off x="4212650" y="4256001"/>
              <a:ext cx="718800" cy="718500"/>
            </a:xfrm>
            <a:prstGeom prst="ellipse">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sp>
        <p:nvSpPr>
          <p:cNvPr id="147" name="Google Shape;147;p11"/>
          <p:cNvSpPr txBox="1"/>
          <p:nvPr/>
        </p:nvSpPr>
        <p:spPr>
          <a:xfrm>
            <a:off x="4212575" y="4533153"/>
            <a:ext cx="718800" cy="421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solidFill>
                  <a:schemeClr val="accent1"/>
                </a:solidFill>
                <a:latin typeface="STIX Two Text Medium"/>
                <a:ea typeface="STIX Two Text Medium"/>
                <a:cs typeface="STIX Two Text Medium"/>
                <a:sym typeface="STIX Two Text Medium"/>
              </a:rPr>
              <a:t>‹#›</a:t>
            </a:fld>
            <a:endParaRPr>
              <a:solidFill>
                <a:schemeClr val="accent1"/>
              </a:solidFill>
              <a:latin typeface="STIX Two Text Medium"/>
              <a:ea typeface="STIX Two Text Medium"/>
              <a:cs typeface="STIX Two Text Medium"/>
              <a:sym typeface="STIX Two Text Medium"/>
            </a:endParaRPr>
          </a:p>
        </p:txBody>
      </p:sp>
      <p:sp>
        <p:nvSpPr>
          <p:cNvPr id="148" name="Google Shape;148;p11"/>
          <p:cNvSpPr txBox="1">
            <a:spLocks noGrp="1"/>
          </p:cNvSpPr>
          <p:nvPr>
            <p:ph type="title"/>
          </p:nvPr>
        </p:nvSpPr>
        <p:spPr>
          <a:xfrm>
            <a:off x="1712775" y="1103850"/>
            <a:ext cx="6974100" cy="29358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149" name="Google Shape;149;p11"/>
          <p:cNvSpPr txBox="1">
            <a:spLocks noGrp="1"/>
          </p:cNvSpPr>
          <p:nvPr>
            <p:ph type="subTitle" idx="1"/>
          </p:nvPr>
        </p:nvSpPr>
        <p:spPr>
          <a:xfrm rot="-5400000">
            <a:off x="-1577350" y="2403575"/>
            <a:ext cx="4226400" cy="336300"/>
          </a:xfrm>
          <a:prstGeom prst="rect">
            <a:avLst/>
          </a:prstGeom>
        </p:spPr>
        <p:txBody>
          <a:bodyPr spcFirstLastPara="1" wrap="square" lIns="91425" tIns="91425" rIns="91425" bIns="91425" anchor="ctr" anchorCtr="0">
            <a:noAutofit/>
          </a:bodyPr>
          <a:lstStyle>
            <a:lvl1pPr lvl="0" algn="ctr">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Main point">
  <p:cSld name="CUSTOM_1_2">
    <p:spTree>
      <p:nvGrpSpPr>
        <p:cNvPr id="1" name="Shape 150"/>
        <p:cNvGrpSpPr/>
        <p:nvPr/>
      </p:nvGrpSpPr>
      <p:grpSpPr>
        <a:xfrm>
          <a:off x="0" y="0"/>
          <a:ext cx="0" cy="0"/>
          <a:chOff x="0" y="0"/>
          <a:chExt cx="0" cy="0"/>
        </a:xfrm>
      </p:grpSpPr>
      <p:grpSp>
        <p:nvGrpSpPr>
          <p:cNvPr id="151" name="Google Shape;151;p12"/>
          <p:cNvGrpSpPr/>
          <p:nvPr/>
        </p:nvGrpSpPr>
        <p:grpSpPr>
          <a:xfrm>
            <a:off x="0" y="455100"/>
            <a:ext cx="9144000" cy="4519401"/>
            <a:chOff x="0" y="455100"/>
            <a:chExt cx="9144000" cy="4519401"/>
          </a:xfrm>
        </p:grpSpPr>
        <p:sp>
          <p:nvSpPr>
            <p:cNvPr id="152" name="Google Shape;152;p12"/>
            <p:cNvSpPr/>
            <p:nvPr/>
          </p:nvSpPr>
          <p:spPr>
            <a:xfrm flipH="1">
              <a:off x="4560600" y="455100"/>
              <a:ext cx="4583400" cy="4231200"/>
            </a:xfrm>
            <a:prstGeom prst="round1Rect">
              <a:avLst>
                <a:gd name="adj" fmla="val 7773"/>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53" name="Google Shape;153;p12"/>
            <p:cNvSpPr/>
            <p:nvPr/>
          </p:nvSpPr>
          <p:spPr>
            <a:xfrm>
              <a:off x="0" y="455100"/>
              <a:ext cx="4583400" cy="4231200"/>
            </a:xfrm>
            <a:prstGeom prst="round1Rect">
              <a:avLst>
                <a:gd name="adj" fmla="val 7773"/>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54" name="Google Shape;154;p12"/>
            <p:cNvSpPr/>
            <p:nvPr/>
          </p:nvSpPr>
          <p:spPr>
            <a:xfrm>
              <a:off x="4212650" y="4256001"/>
              <a:ext cx="718800" cy="718500"/>
            </a:xfrm>
            <a:prstGeom prst="ellipse">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sp>
        <p:nvSpPr>
          <p:cNvPr id="155" name="Google Shape;155;p12"/>
          <p:cNvSpPr txBox="1"/>
          <p:nvPr/>
        </p:nvSpPr>
        <p:spPr>
          <a:xfrm>
            <a:off x="4212575" y="4533153"/>
            <a:ext cx="718800" cy="421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solidFill>
                  <a:schemeClr val="accent1"/>
                </a:solidFill>
                <a:latin typeface="STIX Two Text Medium"/>
                <a:ea typeface="STIX Two Text Medium"/>
                <a:cs typeface="STIX Two Text Medium"/>
                <a:sym typeface="STIX Two Text Medium"/>
              </a:rPr>
              <a:t>‹#›</a:t>
            </a:fld>
            <a:endParaRPr>
              <a:solidFill>
                <a:schemeClr val="accent1"/>
              </a:solidFill>
              <a:latin typeface="STIX Two Text Medium"/>
              <a:ea typeface="STIX Two Text Medium"/>
              <a:cs typeface="STIX Two Text Medium"/>
              <a:sym typeface="STIX Two Text Medium"/>
            </a:endParaRPr>
          </a:p>
        </p:txBody>
      </p:sp>
      <p:grpSp>
        <p:nvGrpSpPr>
          <p:cNvPr id="156" name="Google Shape;156;p12"/>
          <p:cNvGrpSpPr/>
          <p:nvPr/>
        </p:nvGrpSpPr>
        <p:grpSpPr>
          <a:xfrm>
            <a:off x="352550" y="0"/>
            <a:ext cx="640200" cy="4039455"/>
            <a:chOff x="3245525" y="0"/>
            <a:chExt cx="640200" cy="4306455"/>
          </a:xfrm>
        </p:grpSpPr>
        <p:sp>
          <p:nvSpPr>
            <p:cNvPr id="157" name="Google Shape;157;p12"/>
            <p:cNvSpPr/>
            <p:nvPr/>
          </p:nvSpPr>
          <p:spPr>
            <a:xfrm rot="-5400000">
              <a:off x="2879825" y="3300555"/>
              <a:ext cx="1371600" cy="640200"/>
            </a:xfrm>
            <a:prstGeom prst="chevron">
              <a:avLst>
                <a:gd name="adj" fmla="val 20755"/>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58" name="Google Shape;158;p12"/>
            <p:cNvSpPr/>
            <p:nvPr/>
          </p:nvSpPr>
          <p:spPr>
            <a:xfrm>
              <a:off x="3245525" y="0"/>
              <a:ext cx="640200" cy="3685800"/>
            </a:xfrm>
            <a:prstGeom prst="rect">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sp>
        <p:nvSpPr>
          <p:cNvPr id="159" name="Google Shape;159;p12"/>
          <p:cNvSpPr txBox="1">
            <a:spLocks noGrp="1"/>
          </p:cNvSpPr>
          <p:nvPr>
            <p:ph type="title"/>
          </p:nvPr>
        </p:nvSpPr>
        <p:spPr>
          <a:xfrm>
            <a:off x="1712775" y="1103850"/>
            <a:ext cx="6974100" cy="29358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Section header">
  <p:cSld name="CUSTOM_1_2_1">
    <p:spTree>
      <p:nvGrpSpPr>
        <p:cNvPr id="1" name="Shape 160"/>
        <p:cNvGrpSpPr/>
        <p:nvPr/>
      </p:nvGrpSpPr>
      <p:grpSpPr>
        <a:xfrm>
          <a:off x="0" y="0"/>
          <a:ext cx="0" cy="0"/>
          <a:chOff x="0" y="0"/>
          <a:chExt cx="0" cy="0"/>
        </a:xfrm>
      </p:grpSpPr>
      <p:grpSp>
        <p:nvGrpSpPr>
          <p:cNvPr id="161" name="Google Shape;161;p13"/>
          <p:cNvGrpSpPr/>
          <p:nvPr/>
        </p:nvGrpSpPr>
        <p:grpSpPr>
          <a:xfrm>
            <a:off x="0" y="455100"/>
            <a:ext cx="9144000" cy="4519401"/>
            <a:chOff x="0" y="455100"/>
            <a:chExt cx="9144000" cy="4519401"/>
          </a:xfrm>
        </p:grpSpPr>
        <p:sp>
          <p:nvSpPr>
            <p:cNvPr id="162" name="Google Shape;162;p13"/>
            <p:cNvSpPr/>
            <p:nvPr/>
          </p:nvSpPr>
          <p:spPr>
            <a:xfrm flipH="1">
              <a:off x="4560600" y="455100"/>
              <a:ext cx="4583400" cy="4231200"/>
            </a:xfrm>
            <a:prstGeom prst="round1Rect">
              <a:avLst>
                <a:gd name="adj" fmla="val 7773"/>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63" name="Google Shape;163;p13"/>
            <p:cNvSpPr/>
            <p:nvPr/>
          </p:nvSpPr>
          <p:spPr>
            <a:xfrm>
              <a:off x="0" y="455100"/>
              <a:ext cx="4583400" cy="4231200"/>
            </a:xfrm>
            <a:prstGeom prst="round1Rect">
              <a:avLst>
                <a:gd name="adj" fmla="val 7773"/>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64" name="Google Shape;164;p13"/>
            <p:cNvSpPr/>
            <p:nvPr/>
          </p:nvSpPr>
          <p:spPr>
            <a:xfrm>
              <a:off x="4212650" y="4256001"/>
              <a:ext cx="718800" cy="718500"/>
            </a:xfrm>
            <a:prstGeom prst="ellipse">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sp>
        <p:nvSpPr>
          <p:cNvPr id="165" name="Google Shape;165;p13"/>
          <p:cNvSpPr txBox="1"/>
          <p:nvPr/>
        </p:nvSpPr>
        <p:spPr>
          <a:xfrm>
            <a:off x="4212575" y="4533153"/>
            <a:ext cx="718800" cy="421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solidFill>
                  <a:schemeClr val="accent1"/>
                </a:solidFill>
                <a:latin typeface="STIX Two Text Medium"/>
                <a:ea typeface="STIX Two Text Medium"/>
                <a:cs typeface="STIX Two Text Medium"/>
                <a:sym typeface="STIX Two Text Medium"/>
              </a:rPr>
              <a:t>‹#›</a:t>
            </a:fld>
            <a:endParaRPr>
              <a:solidFill>
                <a:schemeClr val="accent1"/>
              </a:solidFill>
              <a:latin typeface="STIX Two Text Medium"/>
              <a:ea typeface="STIX Two Text Medium"/>
              <a:cs typeface="STIX Two Text Medium"/>
              <a:sym typeface="STIX Two Text Medium"/>
            </a:endParaRPr>
          </a:p>
        </p:txBody>
      </p:sp>
      <p:sp>
        <p:nvSpPr>
          <p:cNvPr id="166" name="Google Shape;166;p13"/>
          <p:cNvSpPr txBox="1">
            <a:spLocks noGrp="1"/>
          </p:cNvSpPr>
          <p:nvPr>
            <p:ph type="title"/>
          </p:nvPr>
        </p:nvSpPr>
        <p:spPr>
          <a:xfrm>
            <a:off x="311700" y="1555150"/>
            <a:ext cx="2896800" cy="2319300"/>
          </a:xfrm>
          <a:prstGeom prst="rect">
            <a:avLst/>
          </a:prstGeom>
        </p:spPr>
        <p:txBody>
          <a:bodyPr spcFirstLastPara="1" wrap="square" lIns="91425" tIns="91425" rIns="91425" bIns="91425" anchor="t" anchorCtr="0">
            <a:noAutofit/>
          </a:bodyPr>
          <a:lstStyle>
            <a:lvl1pPr lvl="0">
              <a:spcBef>
                <a:spcPts val="0"/>
              </a:spcBef>
              <a:spcAft>
                <a:spcPts val="0"/>
              </a:spcAft>
              <a:buClr>
                <a:schemeClr val="dk1"/>
              </a:buClr>
              <a:buSzPts val="3000"/>
              <a:buFont typeface="STIX Two Text SemiBold"/>
              <a:buNone/>
              <a:defRPr/>
            </a:lvl1pPr>
            <a:lvl2pPr lvl="1">
              <a:spcBef>
                <a:spcPts val="0"/>
              </a:spcBef>
              <a:spcAft>
                <a:spcPts val="0"/>
              </a:spcAft>
              <a:buClr>
                <a:schemeClr val="dk1"/>
              </a:buClr>
              <a:buSzPts val="3000"/>
              <a:buFont typeface="STIX Two Text SemiBold"/>
              <a:buNone/>
              <a:defRPr/>
            </a:lvl2pPr>
            <a:lvl3pPr lvl="2">
              <a:spcBef>
                <a:spcPts val="0"/>
              </a:spcBef>
              <a:spcAft>
                <a:spcPts val="0"/>
              </a:spcAft>
              <a:buClr>
                <a:schemeClr val="dk1"/>
              </a:buClr>
              <a:buSzPts val="3000"/>
              <a:buFont typeface="STIX Two Text SemiBold"/>
              <a:buNone/>
              <a:defRPr/>
            </a:lvl3pPr>
            <a:lvl4pPr lvl="3">
              <a:spcBef>
                <a:spcPts val="0"/>
              </a:spcBef>
              <a:spcAft>
                <a:spcPts val="0"/>
              </a:spcAft>
              <a:buClr>
                <a:schemeClr val="dk1"/>
              </a:buClr>
              <a:buSzPts val="3000"/>
              <a:buFont typeface="STIX Two Text SemiBold"/>
              <a:buNone/>
              <a:defRPr/>
            </a:lvl4pPr>
            <a:lvl5pPr lvl="4">
              <a:spcBef>
                <a:spcPts val="0"/>
              </a:spcBef>
              <a:spcAft>
                <a:spcPts val="0"/>
              </a:spcAft>
              <a:buClr>
                <a:schemeClr val="dk1"/>
              </a:buClr>
              <a:buSzPts val="3000"/>
              <a:buFont typeface="STIX Two Text SemiBold"/>
              <a:buNone/>
              <a:defRPr/>
            </a:lvl5pPr>
            <a:lvl6pPr lvl="5">
              <a:spcBef>
                <a:spcPts val="0"/>
              </a:spcBef>
              <a:spcAft>
                <a:spcPts val="0"/>
              </a:spcAft>
              <a:buClr>
                <a:schemeClr val="dk1"/>
              </a:buClr>
              <a:buSzPts val="3000"/>
              <a:buFont typeface="STIX Two Text SemiBold"/>
              <a:buNone/>
              <a:defRPr/>
            </a:lvl6pPr>
            <a:lvl7pPr lvl="6">
              <a:spcBef>
                <a:spcPts val="0"/>
              </a:spcBef>
              <a:spcAft>
                <a:spcPts val="0"/>
              </a:spcAft>
              <a:buClr>
                <a:schemeClr val="dk1"/>
              </a:buClr>
              <a:buSzPts val="3000"/>
              <a:buFont typeface="STIX Two Text SemiBold"/>
              <a:buNone/>
              <a:defRPr/>
            </a:lvl7pPr>
            <a:lvl8pPr lvl="7">
              <a:spcBef>
                <a:spcPts val="0"/>
              </a:spcBef>
              <a:spcAft>
                <a:spcPts val="0"/>
              </a:spcAft>
              <a:buClr>
                <a:schemeClr val="dk1"/>
              </a:buClr>
              <a:buSzPts val="3000"/>
              <a:buFont typeface="STIX Two Text SemiBold"/>
              <a:buNone/>
              <a:defRPr/>
            </a:lvl8pPr>
            <a:lvl9pPr lvl="8">
              <a:spcBef>
                <a:spcPts val="0"/>
              </a:spcBef>
              <a:spcAft>
                <a:spcPts val="0"/>
              </a:spcAft>
              <a:buClr>
                <a:schemeClr val="dk1"/>
              </a:buClr>
              <a:buSzPts val="3000"/>
              <a:buFont typeface="STIX Two Text SemiBold"/>
              <a:buNone/>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ig number with footer">
  <p:cSld name="CUSTOM_1_2_1_1">
    <p:spTree>
      <p:nvGrpSpPr>
        <p:cNvPr id="1" name="Shape 167"/>
        <p:cNvGrpSpPr/>
        <p:nvPr/>
      </p:nvGrpSpPr>
      <p:grpSpPr>
        <a:xfrm>
          <a:off x="0" y="0"/>
          <a:ext cx="0" cy="0"/>
          <a:chOff x="0" y="0"/>
          <a:chExt cx="0" cy="0"/>
        </a:xfrm>
      </p:grpSpPr>
      <p:grpSp>
        <p:nvGrpSpPr>
          <p:cNvPr id="168" name="Google Shape;168;p14"/>
          <p:cNvGrpSpPr/>
          <p:nvPr/>
        </p:nvGrpSpPr>
        <p:grpSpPr>
          <a:xfrm>
            <a:off x="0" y="455100"/>
            <a:ext cx="9144000" cy="4519401"/>
            <a:chOff x="0" y="455100"/>
            <a:chExt cx="9144000" cy="4519401"/>
          </a:xfrm>
        </p:grpSpPr>
        <p:sp>
          <p:nvSpPr>
            <p:cNvPr id="169" name="Google Shape;169;p14"/>
            <p:cNvSpPr/>
            <p:nvPr/>
          </p:nvSpPr>
          <p:spPr>
            <a:xfrm flipH="1">
              <a:off x="4560600" y="455100"/>
              <a:ext cx="4583400" cy="4231200"/>
            </a:xfrm>
            <a:prstGeom prst="round1Rect">
              <a:avLst>
                <a:gd name="adj" fmla="val 7773"/>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70" name="Google Shape;170;p14"/>
            <p:cNvSpPr/>
            <p:nvPr/>
          </p:nvSpPr>
          <p:spPr>
            <a:xfrm>
              <a:off x="0" y="455100"/>
              <a:ext cx="4583400" cy="4231200"/>
            </a:xfrm>
            <a:prstGeom prst="round1Rect">
              <a:avLst>
                <a:gd name="adj" fmla="val 7773"/>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71" name="Google Shape;171;p14"/>
            <p:cNvSpPr/>
            <p:nvPr/>
          </p:nvSpPr>
          <p:spPr>
            <a:xfrm>
              <a:off x="4212650" y="4256001"/>
              <a:ext cx="718800" cy="718500"/>
            </a:xfrm>
            <a:prstGeom prst="ellipse">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sp>
        <p:nvSpPr>
          <p:cNvPr id="172" name="Google Shape;172;p14"/>
          <p:cNvSpPr txBox="1"/>
          <p:nvPr/>
        </p:nvSpPr>
        <p:spPr>
          <a:xfrm>
            <a:off x="4212575" y="4533153"/>
            <a:ext cx="718800" cy="421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solidFill>
                  <a:schemeClr val="accent1"/>
                </a:solidFill>
                <a:latin typeface="STIX Two Text Medium"/>
                <a:ea typeface="STIX Two Text Medium"/>
                <a:cs typeface="STIX Two Text Medium"/>
                <a:sym typeface="STIX Two Text Medium"/>
              </a:rPr>
              <a:t>‹#›</a:t>
            </a:fld>
            <a:endParaRPr>
              <a:solidFill>
                <a:schemeClr val="accent1"/>
              </a:solidFill>
              <a:latin typeface="STIX Two Text Medium"/>
              <a:ea typeface="STIX Two Text Medium"/>
              <a:cs typeface="STIX Two Text Medium"/>
              <a:sym typeface="STIX Two Text Medium"/>
            </a:endParaRPr>
          </a:p>
        </p:txBody>
      </p:sp>
      <p:sp>
        <p:nvSpPr>
          <p:cNvPr id="173" name="Google Shape;173;p14"/>
          <p:cNvSpPr txBox="1">
            <a:spLocks noGrp="1"/>
          </p:cNvSpPr>
          <p:nvPr>
            <p:ph type="subTitle" idx="1"/>
          </p:nvPr>
        </p:nvSpPr>
        <p:spPr>
          <a:xfrm>
            <a:off x="366100" y="4773588"/>
            <a:ext cx="3539400" cy="2826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2"/>
              </a:buClr>
              <a:buSzPts val="1200"/>
              <a:buNone/>
              <a:defRPr sz="1200">
                <a:solidFill>
                  <a:schemeClr val="lt2"/>
                </a:solidFill>
              </a:defRPr>
            </a:lvl1pPr>
            <a:lvl2pPr lvl="1">
              <a:spcBef>
                <a:spcPts val="0"/>
              </a:spcBef>
              <a:spcAft>
                <a:spcPts val="0"/>
              </a:spcAft>
              <a:buClr>
                <a:schemeClr val="lt2"/>
              </a:buClr>
              <a:buSzPts val="1200"/>
              <a:buNone/>
              <a:defRPr sz="1200">
                <a:solidFill>
                  <a:schemeClr val="lt2"/>
                </a:solidFill>
              </a:defRPr>
            </a:lvl2pPr>
            <a:lvl3pPr lvl="2">
              <a:spcBef>
                <a:spcPts val="0"/>
              </a:spcBef>
              <a:spcAft>
                <a:spcPts val="0"/>
              </a:spcAft>
              <a:buClr>
                <a:schemeClr val="lt2"/>
              </a:buClr>
              <a:buSzPts val="1200"/>
              <a:buNone/>
              <a:defRPr sz="1200">
                <a:solidFill>
                  <a:schemeClr val="lt2"/>
                </a:solidFill>
              </a:defRPr>
            </a:lvl3pPr>
            <a:lvl4pPr lvl="3">
              <a:spcBef>
                <a:spcPts val="0"/>
              </a:spcBef>
              <a:spcAft>
                <a:spcPts val="0"/>
              </a:spcAft>
              <a:buClr>
                <a:schemeClr val="lt2"/>
              </a:buClr>
              <a:buSzPts val="1200"/>
              <a:buNone/>
              <a:defRPr sz="1200">
                <a:solidFill>
                  <a:schemeClr val="lt2"/>
                </a:solidFill>
              </a:defRPr>
            </a:lvl4pPr>
            <a:lvl5pPr lvl="4">
              <a:spcBef>
                <a:spcPts val="0"/>
              </a:spcBef>
              <a:spcAft>
                <a:spcPts val="0"/>
              </a:spcAft>
              <a:buClr>
                <a:schemeClr val="lt2"/>
              </a:buClr>
              <a:buSzPts val="1200"/>
              <a:buNone/>
              <a:defRPr sz="1200">
                <a:solidFill>
                  <a:schemeClr val="lt2"/>
                </a:solidFill>
              </a:defRPr>
            </a:lvl5pPr>
            <a:lvl6pPr lvl="5">
              <a:spcBef>
                <a:spcPts val="0"/>
              </a:spcBef>
              <a:spcAft>
                <a:spcPts val="0"/>
              </a:spcAft>
              <a:buClr>
                <a:schemeClr val="lt2"/>
              </a:buClr>
              <a:buSzPts val="1200"/>
              <a:buNone/>
              <a:defRPr sz="1200">
                <a:solidFill>
                  <a:schemeClr val="lt2"/>
                </a:solidFill>
              </a:defRPr>
            </a:lvl6pPr>
            <a:lvl7pPr lvl="6">
              <a:spcBef>
                <a:spcPts val="0"/>
              </a:spcBef>
              <a:spcAft>
                <a:spcPts val="0"/>
              </a:spcAft>
              <a:buClr>
                <a:schemeClr val="lt2"/>
              </a:buClr>
              <a:buSzPts val="1200"/>
              <a:buNone/>
              <a:defRPr sz="1200">
                <a:solidFill>
                  <a:schemeClr val="lt2"/>
                </a:solidFill>
              </a:defRPr>
            </a:lvl7pPr>
            <a:lvl8pPr lvl="7">
              <a:spcBef>
                <a:spcPts val="0"/>
              </a:spcBef>
              <a:spcAft>
                <a:spcPts val="0"/>
              </a:spcAft>
              <a:buClr>
                <a:schemeClr val="lt2"/>
              </a:buClr>
              <a:buSzPts val="1200"/>
              <a:buNone/>
              <a:defRPr sz="1200">
                <a:solidFill>
                  <a:schemeClr val="lt2"/>
                </a:solidFill>
              </a:defRPr>
            </a:lvl8pPr>
            <a:lvl9pPr lvl="8">
              <a:spcBef>
                <a:spcPts val="0"/>
              </a:spcBef>
              <a:spcAft>
                <a:spcPts val="0"/>
              </a:spcAft>
              <a:buClr>
                <a:schemeClr val="lt2"/>
              </a:buClr>
              <a:buSzPts val="1200"/>
              <a:buNone/>
              <a:defRPr sz="1200">
                <a:solidFill>
                  <a:schemeClr val="lt2"/>
                </a:solidFill>
              </a:defRPr>
            </a:lvl9pPr>
          </a:lstStyle>
          <a:p>
            <a:endParaRPr/>
          </a:p>
        </p:txBody>
      </p:sp>
      <p:sp>
        <p:nvSpPr>
          <p:cNvPr id="174" name="Google Shape;174;p14"/>
          <p:cNvSpPr txBox="1">
            <a:spLocks noGrp="1"/>
          </p:cNvSpPr>
          <p:nvPr>
            <p:ph type="subTitle" idx="2"/>
          </p:nvPr>
        </p:nvSpPr>
        <p:spPr>
          <a:xfrm>
            <a:off x="5251900" y="4773588"/>
            <a:ext cx="3539400" cy="282600"/>
          </a:xfrm>
          <a:prstGeom prst="rect">
            <a:avLst/>
          </a:prstGeom>
        </p:spPr>
        <p:txBody>
          <a:bodyPr spcFirstLastPara="1" wrap="square" lIns="91425" tIns="91425" rIns="91425" bIns="91425" anchor="ctr" anchorCtr="0">
            <a:noAutofit/>
          </a:bodyPr>
          <a:lstStyle>
            <a:lvl1pPr lvl="0" algn="r">
              <a:spcBef>
                <a:spcPts val="0"/>
              </a:spcBef>
              <a:spcAft>
                <a:spcPts val="0"/>
              </a:spcAft>
              <a:buClr>
                <a:schemeClr val="lt2"/>
              </a:buClr>
              <a:buSzPts val="1200"/>
              <a:buNone/>
              <a:defRPr sz="1200">
                <a:solidFill>
                  <a:schemeClr val="lt2"/>
                </a:solidFill>
              </a:defRPr>
            </a:lvl1pPr>
            <a:lvl2pPr lvl="1" algn="r">
              <a:spcBef>
                <a:spcPts val="0"/>
              </a:spcBef>
              <a:spcAft>
                <a:spcPts val="0"/>
              </a:spcAft>
              <a:buClr>
                <a:schemeClr val="lt2"/>
              </a:buClr>
              <a:buSzPts val="1200"/>
              <a:buNone/>
              <a:defRPr sz="1200">
                <a:solidFill>
                  <a:schemeClr val="lt2"/>
                </a:solidFill>
              </a:defRPr>
            </a:lvl2pPr>
            <a:lvl3pPr lvl="2" algn="r">
              <a:spcBef>
                <a:spcPts val="0"/>
              </a:spcBef>
              <a:spcAft>
                <a:spcPts val="0"/>
              </a:spcAft>
              <a:buClr>
                <a:schemeClr val="lt2"/>
              </a:buClr>
              <a:buSzPts val="1200"/>
              <a:buNone/>
              <a:defRPr sz="1200">
                <a:solidFill>
                  <a:schemeClr val="lt2"/>
                </a:solidFill>
              </a:defRPr>
            </a:lvl3pPr>
            <a:lvl4pPr lvl="3" algn="r">
              <a:spcBef>
                <a:spcPts val="0"/>
              </a:spcBef>
              <a:spcAft>
                <a:spcPts val="0"/>
              </a:spcAft>
              <a:buClr>
                <a:schemeClr val="lt2"/>
              </a:buClr>
              <a:buSzPts val="1200"/>
              <a:buNone/>
              <a:defRPr sz="1200">
                <a:solidFill>
                  <a:schemeClr val="lt2"/>
                </a:solidFill>
              </a:defRPr>
            </a:lvl4pPr>
            <a:lvl5pPr lvl="4" algn="r">
              <a:spcBef>
                <a:spcPts val="0"/>
              </a:spcBef>
              <a:spcAft>
                <a:spcPts val="0"/>
              </a:spcAft>
              <a:buClr>
                <a:schemeClr val="lt2"/>
              </a:buClr>
              <a:buSzPts val="1200"/>
              <a:buNone/>
              <a:defRPr sz="1200">
                <a:solidFill>
                  <a:schemeClr val="lt2"/>
                </a:solidFill>
              </a:defRPr>
            </a:lvl5pPr>
            <a:lvl6pPr lvl="5" algn="r">
              <a:spcBef>
                <a:spcPts val="0"/>
              </a:spcBef>
              <a:spcAft>
                <a:spcPts val="0"/>
              </a:spcAft>
              <a:buClr>
                <a:schemeClr val="lt2"/>
              </a:buClr>
              <a:buSzPts val="1200"/>
              <a:buNone/>
              <a:defRPr sz="1200">
                <a:solidFill>
                  <a:schemeClr val="lt2"/>
                </a:solidFill>
              </a:defRPr>
            </a:lvl6pPr>
            <a:lvl7pPr lvl="6" algn="r">
              <a:spcBef>
                <a:spcPts val="0"/>
              </a:spcBef>
              <a:spcAft>
                <a:spcPts val="0"/>
              </a:spcAft>
              <a:buClr>
                <a:schemeClr val="lt2"/>
              </a:buClr>
              <a:buSzPts val="1200"/>
              <a:buNone/>
              <a:defRPr sz="1200">
                <a:solidFill>
                  <a:schemeClr val="lt2"/>
                </a:solidFill>
              </a:defRPr>
            </a:lvl7pPr>
            <a:lvl8pPr lvl="7" algn="r">
              <a:spcBef>
                <a:spcPts val="0"/>
              </a:spcBef>
              <a:spcAft>
                <a:spcPts val="0"/>
              </a:spcAft>
              <a:buClr>
                <a:schemeClr val="lt2"/>
              </a:buClr>
              <a:buSzPts val="1200"/>
              <a:buNone/>
              <a:defRPr sz="1200">
                <a:solidFill>
                  <a:schemeClr val="lt2"/>
                </a:solidFill>
              </a:defRPr>
            </a:lvl8pPr>
            <a:lvl9pPr lvl="8" algn="r">
              <a:spcBef>
                <a:spcPts val="0"/>
              </a:spcBef>
              <a:spcAft>
                <a:spcPts val="0"/>
              </a:spcAft>
              <a:buClr>
                <a:schemeClr val="lt2"/>
              </a:buClr>
              <a:buSzPts val="1200"/>
              <a:buNone/>
              <a:defRPr sz="1200">
                <a:solidFill>
                  <a:schemeClr val="lt2"/>
                </a:solidFill>
              </a:defRPr>
            </a:lvl9pPr>
          </a:lstStyle>
          <a:p>
            <a:endParaRPr/>
          </a:p>
        </p:txBody>
      </p:sp>
      <p:sp>
        <p:nvSpPr>
          <p:cNvPr id="175" name="Google Shape;175;p14"/>
          <p:cNvSpPr txBox="1">
            <a:spLocks noGrp="1"/>
          </p:cNvSpPr>
          <p:nvPr>
            <p:ph type="body" idx="3"/>
          </p:nvPr>
        </p:nvSpPr>
        <p:spPr>
          <a:xfrm>
            <a:off x="5953000" y="2192550"/>
            <a:ext cx="2924100" cy="758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sp>
        <p:nvSpPr>
          <p:cNvPr id="176" name="Google Shape;176;p14"/>
          <p:cNvSpPr txBox="1">
            <a:spLocks noGrp="1"/>
          </p:cNvSpPr>
          <p:nvPr>
            <p:ph type="title" hasCustomPrompt="1"/>
          </p:nvPr>
        </p:nvSpPr>
        <p:spPr>
          <a:xfrm>
            <a:off x="457200" y="1106125"/>
            <a:ext cx="4794600" cy="3082500"/>
          </a:xfrm>
          <a:prstGeom prst="rect">
            <a:avLst/>
          </a:prstGeom>
        </p:spPr>
        <p:txBody>
          <a:bodyPr spcFirstLastPara="1" wrap="square" lIns="91425" tIns="91425" rIns="91425" bIns="91425" anchor="ctr" anchorCtr="0">
            <a:noAutofit/>
          </a:bodyPr>
          <a:lstStyle>
            <a:lvl1pPr lvl="0">
              <a:spcBef>
                <a:spcPts val="0"/>
              </a:spcBef>
              <a:spcAft>
                <a:spcPts val="0"/>
              </a:spcAft>
              <a:buSzPts val="20000"/>
              <a:buNone/>
              <a:defRPr sz="20000"/>
            </a:lvl1pPr>
            <a:lvl2pPr lvl="1" algn="ctr">
              <a:spcBef>
                <a:spcPts val="0"/>
              </a:spcBef>
              <a:spcAft>
                <a:spcPts val="0"/>
              </a:spcAft>
              <a:buSzPts val="20000"/>
              <a:buNone/>
              <a:defRPr sz="20000"/>
            </a:lvl2pPr>
            <a:lvl3pPr lvl="2" algn="ctr">
              <a:spcBef>
                <a:spcPts val="0"/>
              </a:spcBef>
              <a:spcAft>
                <a:spcPts val="0"/>
              </a:spcAft>
              <a:buSzPts val="20000"/>
              <a:buNone/>
              <a:defRPr sz="20000"/>
            </a:lvl3pPr>
            <a:lvl4pPr lvl="3" algn="ctr">
              <a:spcBef>
                <a:spcPts val="0"/>
              </a:spcBef>
              <a:spcAft>
                <a:spcPts val="0"/>
              </a:spcAft>
              <a:buSzPts val="20000"/>
              <a:buNone/>
              <a:defRPr sz="20000"/>
            </a:lvl4pPr>
            <a:lvl5pPr lvl="4" algn="ctr">
              <a:spcBef>
                <a:spcPts val="0"/>
              </a:spcBef>
              <a:spcAft>
                <a:spcPts val="0"/>
              </a:spcAft>
              <a:buSzPts val="20000"/>
              <a:buNone/>
              <a:defRPr sz="20000"/>
            </a:lvl5pPr>
            <a:lvl6pPr lvl="5" algn="ctr">
              <a:spcBef>
                <a:spcPts val="0"/>
              </a:spcBef>
              <a:spcAft>
                <a:spcPts val="0"/>
              </a:spcAft>
              <a:buSzPts val="20000"/>
              <a:buNone/>
              <a:defRPr sz="20000"/>
            </a:lvl6pPr>
            <a:lvl7pPr lvl="6" algn="ctr">
              <a:spcBef>
                <a:spcPts val="0"/>
              </a:spcBef>
              <a:spcAft>
                <a:spcPts val="0"/>
              </a:spcAft>
              <a:buSzPts val="20000"/>
              <a:buNone/>
              <a:defRPr sz="20000"/>
            </a:lvl7pPr>
            <a:lvl8pPr lvl="7" algn="ctr">
              <a:spcBef>
                <a:spcPts val="0"/>
              </a:spcBef>
              <a:spcAft>
                <a:spcPts val="0"/>
              </a:spcAft>
              <a:buSzPts val="20000"/>
              <a:buNone/>
              <a:defRPr sz="20000"/>
            </a:lvl8pPr>
            <a:lvl9pPr lvl="8" algn="ctr">
              <a:spcBef>
                <a:spcPts val="0"/>
              </a:spcBef>
              <a:spcAft>
                <a:spcPts val="0"/>
              </a:spcAft>
              <a:buSzPts val="20000"/>
              <a:buNone/>
              <a:defRPr sz="20000"/>
            </a:lvl9pPr>
          </a:lstStyle>
          <a:p>
            <a:r>
              <a:t>xx%</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ig number">
  <p:cSld name="CUSTOM_1_2_1_1_1">
    <p:spTree>
      <p:nvGrpSpPr>
        <p:cNvPr id="1" name="Shape 177"/>
        <p:cNvGrpSpPr/>
        <p:nvPr/>
      </p:nvGrpSpPr>
      <p:grpSpPr>
        <a:xfrm>
          <a:off x="0" y="0"/>
          <a:ext cx="0" cy="0"/>
          <a:chOff x="0" y="0"/>
          <a:chExt cx="0" cy="0"/>
        </a:xfrm>
      </p:grpSpPr>
      <p:grpSp>
        <p:nvGrpSpPr>
          <p:cNvPr id="178" name="Google Shape;178;p15"/>
          <p:cNvGrpSpPr/>
          <p:nvPr/>
        </p:nvGrpSpPr>
        <p:grpSpPr>
          <a:xfrm>
            <a:off x="0" y="455100"/>
            <a:ext cx="9144000" cy="4519401"/>
            <a:chOff x="0" y="455100"/>
            <a:chExt cx="9144000" cy="4519401"/>
          </a:xfrm>
        </p:grpSpPr>
        <p:sp>
          <p:nvSpPr>
            <p:cNvPr id="179" name="Google Shape;179;p15"/>
            <p:cNvSpPr/>
            <p:nvPr/>
          </p:nvSpPr>
          <p:spPr>
            <a:xfrm flipH="1">
              <a:off x="4560600" y="455100"/>
              <a:ext cx="4583400" cy="4231200"/>
            </a:xfrm>
            <a:prstGeom prst="round1Rect">
              <a:avLst>
                <a:gd name="adj" fmla="val 7773"/>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80" name="Google Shape;180;p15"/>
            <p:cNvSpPr/>
            <p:nvPr/>
          </p:nvSpPr>
          <p:spPr>
            <a:xfrm>
              <a:off x="0" y="455100"/>
              <a:ext cx="4583400" cy="4231200"/>
            </a:xfrm>
            <a:prstGeom prst="round1Rect">
              <a:avLst>
                <a:gd name="adj" fmla="val 7773"/>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81" name="Google Shape;181;p15"/>
            <p:cNvSpPr/>
            <p:nvPr/>
          </p:nvSpPr>
          <p:spPr>
            <a:xfrm>
              <a:off x="4212650" y="4256001"/>
              <a:ext cx="718800" cy="718500"/>
            </a:xfrm>
            <a:prstGeom prst="ellipse">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sp>
        <p:nvSpPr>
          <p:cNvPr id="182" name="Google Shape;182;p15"/>
          <p:cNvSpPr txBox="1"/>
          <p:nvPr/>
        </p:nvSpPr>
        <p:spPr>
          <a:xfrm>
            <a:off x="4212575" y="4533153"/>
            <a:ext cx="718800" cy="421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solidFill>
                  <a:schemeClr val="accent1"/>
                </a:solidFill>
                <a:latin typeface="STIX Two Text Medium"/>
                <a:ea typeface="STIX Two Text Medium"/>
                <a:cs typeface="STIX Two Text Medium"/>
                <a:sym typeface="STIX Two Text Medium"/>
              </a:rPr>
              <a:t>‹#›</a:t>
            </a:fld>
            <a:endParaRPr>
              <a:solidFill>
                <a:schemeClr val="accent1"/>
              </a:solidFill>
              <a:latin typeface="STIX Two Text Medium"/>
              <a:ea typeface="STIX Two Text Medium"/>
              <a:cs typeface="STIX Two Text Medium"/>
              <a:sym typeface="STIX Two Text Medium"/>
            </a:endParaRPr>
          </a:p>
        </p:txBody>
      </p:sp>
      <p:sp>
        <p:nvSpPr>
          <p:cNvPr id="183" name="Google Shape;183;p15"/>
          <p:cNvSpPr txBox="1">
            <a:spLocks noGrp="1"/>
          </p:cNvSpPr>
          <p:nvPr>
            <p:ph type="title" hasCustomPrompt="1"/>
          </p:nvPr>
        </p:nvSpPr>
        <p:spPr>
          <a:xfrm>
            <a:off x="457200" y="1106125"/>
            <a:ext cx="4794600" cy="3082500"/>
          </a:xfrm>
          <a:prstGeom prst="rect">
            <a:avLst/>
          </a:prstGeom>
        </p:spPr>
        <p:txBody>
          <a:bodyPr spcFirstLastPara="1" wrap="square" lIns="91425" tIns="91425" rIns="91425" bIns="91425" anchor="ctr" anchorCtr="0">
            <a:noAutofit/>
          </a:bodyPr>
          <a:lstStyle>
            <a:lvl1pPr lvl="0">
              <a:spcBef>
                <a:spcPts val="0"/>
              </a:spcBef>
              <a:spcAft>
                <a:spcPts val="0"/>
              </a:spcAft>
              <a:buSzPts val="20000"/>
              <a:buNone/>
              <a:defRPr sz="20000"/>
            </a:lvl1pPr>
            <a:lvl2pPr lvl="1" algn="ctr">
              <a:spcBef>
                <a:spcPts val="0"/>
              </a:spcBef>
              <a:spcAft>
                <a:spcPts val="0"/>
              </a:spcAft>
              <a:buSzPts val="20000"/>
              <a:buNone/>
              <a:defRPr sz="20000"/>
            </a:lvl2pPr>
            <a:lvl3pPr lvl="2" algn="ctr">
              <a:spcBef>
                <a:spcPts val="0"/>
              </a:spcBef>
              <a:spcAft>
                <a:spcPts val="0"/>
              </a:spcAft>
              <a:buSzPts val="20000"/>
              <a:buNone/>
              <a:defRPr sz="20000"/>
            </a:lvl3pPr>
            <a:lvl4pPr lvl="3" algn="ctr">
              <a:spcBef>
                <a:spcPts val="0"/>
              </a:spcBef>
              <a:spcAft>
                <a:spcPts val="0"/>
              </a:spcAft>
              <a:buSzPts val="20000"/>
              <a:buNone/>
              <a:defRPr sz="20000"/>
            </a:lvl4pPr>
            <a:lvl5pPr lvl="4" algn="ctr">
              <a:spcBef>
                <a:spcPts val="0"/>
              </a:spcBef>
              <a:spcAft>
                <a:spcPts val="0"/>
              </a:spcAft>
              <a:buSzPts val="20000"/>
              <a:buNone/>
              <a:defRPr sz="20000"/>
            </a:lvl5pPr>
            <a:lvl6pPr lvl="5" algn="ctr">
              <a:spcBef>
                <a:spcPts val="0"/>
              </a:spcBef>
              <a:spcAft>
                <a:spcPts val="0"/>
              </a:spcAft>
              <a:buSzPts val="20000"/>
              <a:buNone/>
              <a:defRPr sz="20000"/>
            </a:lvl6pPr>
            <a:lvl7pPr lvl="6" algn="ctr">
              <a:spcBef>
                <a:spcPts val="0"/>
              </a:spcBef>
              <a:spcAft>
                <a:spcPts val="0"/>
              </a:spcAft>
              <a:buSzPts val="20000"/>
              <a:buNone/>
              <a:defRPr sz="20000"/>
            </a:lvl7pPr>
            <a:lvl8pPr lvl="7" algn="ctr">
              <a:spcBef>
                <a:spcPts val="0"/>
              </a:spcBef>
              <a:spcAft>
                <a:spcPts val="0"/>
              </a:spcAft>
              <a:buSzPts val="20000"/>
              <a:buNone/>
              <a:defRPr sz="20000"/>
            </a:lvl8pPr>
            <a:lvl9pPr lvl="8" algn="ctr">
              <a:spcBef>
                <a:spcPts val="0"/>
              </a:spcBef>
              <a:spcAft>
                <a:spcPts val="0"/>
              </a:spcAft>
              <a:buSzPts val="20000"/>
              <a:buNone/>
              <a:defRPr sz="20000"/>
            </a:lvl9pPr>
          </a:lstStyle>
          <a:p>
            <a:r>
              <a:t>xx%</a:t>
            </a:r>
          </a:p>
        </p:txBody>
      </p:sp>
      <p:sp>
        <p:nvSpPr>
          <p:cNvPr id="184" name="Google Shape;184;p15"/>
          <p:cNvSpPr txBox="1">
            <a:spLocks noGrp="1"/>
          </p:cNvSpPr>
          <p:nvPr>
            <p:ph type="body" idx="1"/>
          </p:nvPr>
        </p:nvSpPr>
        <p:spPr>
          <a:xfrm>
            <a:off x="5953000" y="2192550"/>
            <a:ext cx="2924100" cy="758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body and image with footer">
  <p:cSld name="CUSTOM_1_1">
    <p:spTree>
      <p:nvGrpSpPr>
        <p:cNvPr id="1" name="Shape 185"/>
        <p:cNvGrpSpPr/>
        <p:nvPr/>
      </p:nvGrpSpPr>
      <p:grpSpPr>
        <a:xfrm>
          <a:off x="0" y="0"/>
          <a:ext cx="0" cy="0"/>
          <a:chOff x="0" y="0"/>
          <a:chExt cx="0" cy="0"/>
        </a:xfrm>
      </p:grpSpPr>
      <p:grpSp>
        <p:nvGrpSpPr>
          <p:cNvPr id="186" name="Google Shape;186;p16"/>
          <p:cNvGrpSpPr/>
          <p:nvPr/>
        </p:nvGrpSpPr>
        <p:grpSpPr>
          <a:xfrm>
            <a:off x="0" y="455100"/>
            <a:ext cx="9144000" cy="4519401"/>
            <a:chOff x="0" y="455100"/>
            <a:chExt cx="9144000" cy="4519401"/>
          </a:xfrm>
        </p:grpSpPr>
        <p:sp>
          <p:nvSpPr>
            <p:cNvPr id="187" name="Google Shape;187;p16"/>
            <p:cNvSpPr/>
            <p:nvPr/>
          </p:nvSpPr>
          <p:spPr>
            <a:xfrm flipH="1">
              <a:off x="4560600" y="455100"/>
              <a:ext cx="4583400" cy="4231200"/>
            </a:xfrm>
            <a:prstGeom prst="round1Rect">
              <a:avLst>
                <a:gd name="adj" fmla="val 7773"/>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88" name="Google Shape;188;p16"/>
            <p:cNvSpPr/>
            <p:nvPr/>
          </p:nvSpPr>
          <p:spPr>
            <a:xfrm>
              <a:off x="0" y="455100"/>
              <a:ext cx="4583400" cy="4231200"/>
            </a:xfrm>
            <a:prstGeom prst="round1Rect">
              <a:avLst>
                <a:gd name="adj" fmla="val 7773"/>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89" name="Google Shape;189;p16"/>
            <p:cNvSpPr/>
            <p:nvPr/>
          </p:nvSpPr>
          <p:spPr>
            <a:xfrm>
              <a:off x="4212650" y="4256001"/>
              <a:ext cx="718800" cy="718500"/>
            </a:xfrm>
            <a:prstGeom prst="ellipse">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sp>
        <p:nvSpPr>
          <p:cNvPr id="190" name="Google Shape;190;p16"/>
          <p:cNvSpPr txBox="1"/>
          <p:nvPr/>
        </p:nvSpPr>
        <p:spPr>
          <a:xfrm>
            <a:off x="4212575" y="4533153"/>
            <a:ext cx="718800" cy="421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solidFill>
                  <a:schemeClr val="accent1"/>
                </a:solidFill>
                <a:latin typeface="STIX Two Text Medium"/>
                <a:ea typeface="STIX Two Text Medium"/>
                <a:cs typeface="STIX Two Text Medium"/>
                <a:sym typeface="STIX Two Text Medium"/>
              </a:rPr>
              <a:t>‹#›</a:t>
            </a:fld>
            <a:endParaRPr>
              <a:solidFill>
                <a:schemeClr val="accent1"/>
              </a:solidFill>
              <a:latin typeface="STIX Two Text Medium"/>
              <a:ea typeface="STIX Two Text Medium"/>
              <a:cs typeface="STIX Two Text Medium"/>
              <a:sym typeface="STIX Two Text Medium"/>
            </a:endParaRPr>
          </a:p>
        </p:txBody>
      </p:sp>
      <p:sp>
        <p:nvSpPr>
          <p:cNvPr id="191" name="Google Shape;191;p16"/>
          <p:cNvSpPr txBox="1">
            <a:spLocks noGrp="1"/>
          </p:cNvSpPr>
          <p:nvPr>
            <p:ph type="title"/>
          </p:nvPr>
        </p:nvSpPr>
        <p:spPr>
          <a:xfrm>
            <a:off x="4829450" y="2249350"/>
            <a:ext cx="3849300" cy="715800"/>
          </a:xfrm>
          <a:prstGeom prst="rect">
            <a:avLst/>
          </a:prstGeom>
        </p:spPr>
        <p:txBody>
          <a:bodyPr spcFirstLastPara="1" wrap="square" lIns="91425" tIns="91425" rIns="91425" bIns="91425" anchor="b"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192" name="Google Shape;192;p16"/>
          <p:cNvSpPr txBox="1">
            <a:spLocks noGrp="1"/>
          </p:cNvSpPr>
          <p:nvPr>
            <p:ph type="subTitle" idx="1"/>
          </p:nvPr>
        </p:nvSpPr>
        <p:spPr>
          <a:xfrm>
            <a:off x="366100" y="4773588"/>
            <a:ext cx="3539400" cy="2826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2"/>
              </a:buClr>
              <a:buSzPts val="1200"/>
              <a:buNone/>
              <a:defRPr sz="1200">
                <a:solidFill>
                  <a:schemeClr val="lt2"/>
                </a:solidFill>
              </a:defRPr>
            </a:lvl1pPr>
            <a:lvl2pPr lvl="1">
              <a:spcBef>
                <a:spcPts val="0"/>
              </a:spcBef>
              <a:spcAft>
                <a:spcPts val="0"/>
              </a:spcAft>
              <a:buClr>
                <a:schemeClr val="lt2"/>
              </a:buClr>
              <a:buSzPts val="1200"/>
              <a:buNone/>
              <a:defRPr sz="1200">
                <a:solidFill>
                  <a:schemeClr val="lt2"/>
                </a:solidFill>
              </a:defRPr>
            </a:lvl2pPr>
            <a:lvl3pPr lvl="2">
              <a:spcBef>
                <a:spcPts val="0"/>
              </a:spcBef>
              <a:spcAft>
                <a:spcPts val="0"/>
              </a:spcAft>
              <a:buClr>
                <a:schemeClr val="lt2"/>
              </a:buClr>
              <a:buSzPts val="1200"/>
              <a:buNone/>
              <a:defRPr sz="1200">
                <a:solidFill>
                  <a:schemeClr val="lt2"/>
                </a:solidFill>
              </a:defRPr>
            </a:lvl3pPr>
            <a:lvl4pPr lvl="3">
              <a:spcBef>
                <a:spcPts val="0"/>
              </a:spcBef>
              <a:spcAft>
                <a:spcPts val="0"/>
              </a:spcAft>
              <a:buClr>
                <a:schemeClr val="lt2"/>
              </a:buClr>
              <a:buSzPts val="1200"/>
              <a:buNone/>
              <a:defRPr sz="1200">
                <a:solidFill>
                  <a:schemeClr val="lt2"/>
                </a:solidFill>
              </a:defRPr>
            </a:lvl4pPr>
            <a:lvl5pPr lvl="4">
              <a:spcBef>
                <a:spcPts val="0"/>
              </a:spcBef>
              <a:spcAft>
                <a:spcPts val="0"/>
              </a:spcAft>
              <a:buClr>
                <a:schemeClr val="lt2"/>
              </a:buClr>
              <a:buSzPts val="1200"/>
              <a:buNone/>
              <a:defRPr sz="1200">
                <a:solidFill>
                  <a:schemeClr val="lt2"/>
                </a:solidFill>
              </a:defRPr>
            </a:lvl5pPr>
            <a:lvl6pPr lvl="5">
              <a:spcBef>
                <a:spcPts val="0"/>
              </a:spcBef>
              <a:spcAft>
                <a:spcPts val="0"/>
              </a:spcAft>
              <a:buClr>
                <a:schemeClr val="lt2"/>
              </a:buClr>
              <a:buSzPts val="1200"/>
              <a:buNone/>
              <a:defRPr sz="1200">
                <a:solidFill>
                  <a:schemeClr val="lt2"/>
                </a:solidFill>
              </a:defRPr>
            </a:lvl6pPr>
            <a:lvl7pPr lvl="6">
              <a:spcBef>
                <a:spcPts val="0"/>
              </a:spcBef>
              <a:spcAft>
                <a:spcPts val="0"/>
              </a:spcAft>
              <a:buClr>
                <a:schemeClr val="lt2"/>
              </a:buClr>
              <a:buSzPts val="1200"/>
              <a:buNone/>
              <a:defRPr sz="1200">
                <a:solidFill>
                  <a:schemeClr val="lt2"/>
                </a:solidFill>
              </a:defRPr>
            </a:lvl7pPr>
            <a:lvl8pPr lvl="7">
              <a:spcBef>
                <a:spcPts val="0"/>
              </a:spcBef>
              <a:spcAft>
                <a:spcPts val="0"/>
              </a:spcAft>
              <a:buClr>
                <a:schemeClr val="lt2"/>
              </a:buClr>
              <a:buSzPts val="1200"/>
              <a:buNone/>
              <a:defRPr sz="1200">
                <a:solidFill>
                  <a:schemeClr val="lt2"/>
                </a:solidFill>
              </a:defRPr>
            </a:lvl8pPr>
            <a:lvl9pPr lvl="8">
              <a:spcBef>
                <a:spcPts val="0"/>
              </a:spcBef>
              <a:spcAft>
                <a:spcPts val="0"/>
              </a:spcAft>
              <a:buClr>
                <a:schemeClr val="lt2"/>
              </a:buClr>
              <a:buSzPts val="1200"/>
              <a:buNone/>
              <a:defRPr sz="1200">
                <a:solidFill>
                  <a:schemeClr val="lt2"/>
                </a:solidFill>
              </a:defRPr>
            </a:lvl9pPr>
          </a:lstStyle>
          <a:p>
            <a:endParaRPr/>
          </a:p>
        </p:txBody>
      </p:sp>
      <p:sp>
        <p:nvSpPr>
          <p:cNvPr id="193" name="Google Shape;193;p16"/>
          <p:cNvSpPr txBox="1">
            <a:spLocks noGrp="1"/>
          </p:cNvSpPr>
          <p:nvPr>
            <p:ph type="subTitle" idx="2"/>
          </p:nvPr>
        </p:nvSpPr>
        <p:spPr>
          <a:xfrm>
            <a:off x="5251900" y="4773588"/>
            <a:ext cx="3539400" cy="282600"/>
          </a:xfrm>
          <a:prstGeom prst="rect">
            <a:avLst/>
          </a:prstGeom>
        </p:spPr>
        <p:txBody>
          <a:bodyPr spcFirstLastPara="1" wrap="square" lIns="91425" tIns="91425" rIns="91425" bIns="91425" anchor="ctr" anchorCtr="0">
            <a:noAutofit/>
          </a:bodyPr>
          <a:lstStyle>
            <a:lvl1pPr lvl="0" algn="r">
              <a:spcBef>
                <a:spcPts val="0"/>
              </a:spcBef>
              <a:spcAft>
                <a:spcPts val="0"/>
              </a:spcAft>
              <a:buClr>
                <a:schemeClr val="lt2"/>
              </a:buClr>
              <a:buSzPts val="1200"/>
              <a:buNone/>
              <a:defRPr sz="1200">
                <a:solidFill>
                  <a:schemeClr val="lt2"/>
                </a:solidFill>
              </a:defRPr>
            </a:lvl1pPr>
            <a:lvl2pPr lvl="1" algn="r">
              <a:spcBef>
                <a:spcPts val="0"/>
              </a:spcBef>
              <a:spcAft>
                <a:spcPts val="0"/>
              </a:spcAft>
              <a:buClr>
                <a:schemeClr val="lt2"/>
              </a:buClr>
              <a:buSzPts val="1200"/>
              <a:buNone/>
              <a:defRPr sz="1200">
                <a:solidFill>
                  <a:schemeClr val="lt2"/>
                </a:solidFill>
              </a:defRPr>
            </a:lvl2pPr>
            <a:lvl3pPr lvl="2" algn="r">
              <a:spcBef>
                <a:spcPts val="0"/>
              </a:spcBef>
              <a:spcAft>
                <a:spcPts val="0"/>
              </a:spcAft>
              <a:buClr>
                <a:schemeClr val="lt2"/>
              </a:buClr>
              <a:buSzPts val="1200"/>
              <a:buNone/>
              <a:defRPr sz="1200">
                <a:solidFill>
                  <a:schemeClr val="lt2"/>
                </a:solidFill>
              </a:defRPr>
            </a:lvl3pPr>
            <a:lvl4pPr lvl="3" algn="r">
              <a:spcBef>
                <a:spcPts val="0"/>
              </a:spcBef>
              <a:spcAft>
                <a:spcPts val="0"/>
              </a:spcAft>
              <a:buClr>
                <a:schemeClr val="lt2"/>
              </a:buClr>
              <a:buSzPts val="1200"/>
              <a:buNone/>
              <a:defRPr sz="1200">
                <a:solidFill>
                  <a:schemeClr val="lt2"/>
                </a:solidFill>
              </a:defRPr>
            </a:lvl4pPr>
            <a:lvl5pPr lvl="4" algn="r">
              <a:spcBef>
                <a:spcPts val="0"/>
              </a:spcBef>
              <a:spcAft>
                <a:spcPts val="0"/>
              </a:spcAft>
              <a:buClr>
                <a:schemeClr val="lt2"/>
              </a:buClr>
              <a:buSzPts val="1200"/>
              <a:buNone/>
              <a:defRPr sz="1200">
                <a:solidFill>
                  <a:schemeClr val="lt2"/>
                </a:solidFill>
              </a:defRPr>
            </a:lvl5pPr>
            <a:lvl6pPr lvl="5" algn="r">
              <a:spcBef>
                <a:spcPts val="0"/>
              </a:spcBef>
              <a:spcAft>
                <a:spcPts val="0"/>
              </a:spcAft>
              <a:buClr>
                <a:schemeClr val="lt2"/>
              </a:buClr>
              <a:buSzPts val="1200"/>
              <a:buNone/>
              <a:defRPr sz="1200">
                <a:solidFill>
                  <a:schemeClr val="lt2"/>
                </a:solidFill>
              </a:defRPr>
            </a:lvl6pPr>
            <a:lvl7pPr lvl="6" algn="r">
              <a:spcBef>
                <a:spcPts val="0"/>
              </a:spcBef>
              <a:spcAft>
                <a:spcPts val="0"/>
              </a:spcAft>
              <a:buClr>
                <a:schemeClr val="lt2"/>
              </a:buClr>
              <a:buSzPts val="1200"/>
              <a:buNone/>
              <a:defRPr sz="1200">
                <a:solidFill>
                  <a:schemeClr val="lt2"/>
                </a:solidFill>
              </a:defRPr>
            </a:lvl7pPr>
            <a:lvl8pPr lvl="7" algn="r">
              <a:spcBef>
                <a:spcPts val="0"/>
              </a:spcBef>
              <a:spcAft>
                <a:spcPts val="0"/>
              </a:spcAft>
              <a:buClr>
                <a:schemeClr val="lt2"/>
              </a:buClr>
              <a:buSzPts val="1200"/>
              <a:buNone/>
              <a:defRPr sz="1200">
                <a:solidFill>
                  <a:schemeClr val="lt2"/>
                </a:solidFill>
              </a:defRPr>
            </a:lvl8pPr>
            <a:lvl9pPr lvl="8" algn="r">
              <a:spcBef>
                <a:spcPts val="0"/>
              </a:spcBef>
              <a:spcAft>
                <a:spcPts val="0"/>
              </a:spcAft>
              <a:buClr>
                <a:schemeClr val="lt2"/>
              </a:buClr>
              <a:buSzPts val="1200"/>
              <a:buNone/>
              <a:defRPr sz="1200">
                <a:solidFill>
                  <a:schemeClr val="lt2"/>
                </a:solidFill>
              </a:defRPr>
            </a:lvl9pPr>
          </a:lstStyle>
          <a:p>
            <a:endParaRPr/>
          </a:p>
        </p:txBody>
      </p:sp>
      <p:sp>
        <p:nvSpPr>
          <p:cNvPr id="194" name="Google Shape;194;p16"/>
          <p:cNvSpPr txBox="1">
            <a:spLocks noGrp="1"/>
          </p:cNvSpPr>
          <p:nvPr>
            <p:ph type="body" idx="3"/>
          </p:nvPr>
        </p:nvSpPr>
        <p:spPr>
          <a:xfrm>
            <a:off x="4829450" y="3077525"/>
            <a:ext cx="3849300" cy="13803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sp>
        <p:nvSpPr>
          <p:cNvPr id="195" name="Google Shape;195;p16"/>
          <p:cNvSpPr txBox="1">
            <a:spLocks noGrp="1"/>
          </p:cNvSpPr>
          <p:nvPr>
            <p:ph type="subTitle" idx="4"/>
          </p:nvPr>
        </p:nvSpPr>
        <p:spPr>
          <a:xfrm>
            <a:off x="4829450" y="685800"/>
            <a:ext cx="3849300" cy="282600"/>
          </a:xfrm>
          <a:prstGeom prst="rect">
            <a:avLst/>
          </a:prstGeom>
        </p:spPr>
        <p:txBody>
          <a:bodyPr spcFirstLastPara="1" wrap="square" lIns="91425" tIns="91425" rIns="91425" bIns="91425" anchor="t" anchorCtr="0">
            <a:noAutofit/>
          </a:bodyPr>
          <a:lstStyle>
            <a:lvl1pPr lvl="0">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6" name="Google Shape;196;p16"/>
          <p:cNvSpPr>
            <a:spLocks noGrp="1"/>
          </p:cNvSpPr>
          <p:nvPr>
            <p:ph type="pic" idx="5"/>
          </p:nvPr>
        </p:nvSpPr>
        <p:spPr>
          <a:xfrm>
            <a:off x="457200" y="685800"/>
            <a:ext cx="3755400" cy="3771900"/>
          </a:xfrm>
          <a:prstGeom prst="rect">
            <a:avLst/>
          </a:prstGeom>
          <a:noFill/>
          <a:ln>
            <a:noFill/>
          </a:ln>
        </p:spPr>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body and image">
  <p:cSld name="CUSTOM_1_1_2">
    <p:spTree>
      <p:nvGrpSpPr>
        <p:cNvPr id="1" name="Shape 197"/>
        <p:cNvGrpSpPr/>
        <p:nvPr/>
      </p:nvGrpSpPr>
      <p:grpSpPr>
        <a:xfrm>
          <a:off x="0" y="0"/>
          <a:ext cx="0" cy="0"/>
          <a:chOff x="0" y="0"/>
          <a:chExt cx="0" cy="0"/>
        </a:xfrm>
      </p:grpSpPr>
      <p:grpSp>
        <p:nvGrpSpPr>
          <p:cNvPr id="198" name="Google Shape;198;p17"/>
          <p:cNvGrpSpPr/>
          <p:nvPr/>
        </p:nvGrpSpPr>
        <p:grpSpPr>
          <a:xfrm>
            <a:off x="0" y="455100"/>
            <a:ext cx="9144000" cy="4519401"/>
            <a:chOff x="0" y="455100"/>
            <a:chExt cx="9144000" cy="4519401"/>
          </a:xfrm>
        </p:grpSpPr>
        <p:sp>
          <p:nvSpPr>
            <p:cNvPr id="199" name="Google Shape;199;p17"/>
            <p:cNvSpPr/>
            <p:nvPr/>
          </p:nvSpPr>
          <p:spPr>
            <a:xfrm flipH="1">
              <a:off x="4560600" y="455100"/>
              <a:ext cx="4583400" cy="4231200"/>
            </a:xfrm>
            <a:prstGeom prst="round1Rect">
              <a:avLst>
                <a:gd name="adj" fmla="val 7773"/>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00" name="Google Shape;200;p17"/>
            <p:cNvSpPr/>
            <p:nvPr/>
          </p:nvSpPr>
          <p:spPr>
            <a:xfrm>
              <a:off x="0" y="455100"/>
              <a:ext cx="4583400" cy="4231200"/>
            </a:xfrm>
            <a:prstGeom prst="round1Rect">
              <a:avLst>
                <a:gd name="adj" fmla="val 7773"/>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01" name="Google Shape;201;p17"/>
            <p:cNvSpPr/>
            <p:nvPr/>
          </p:nvSpPr>
          <p:spPr>
            <a:xfrm>
              <a:off x="4212650" y="4256001"/>
              <a:ext cx="718800" cy="718500"/>
            </a:xfrm>
            <a:prstGeom prst="ellipse">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sp>
        <p:nvSpPr>
          <p:cNvPr id="202" name="Google Shape;202;p17"/>
          <p:cNvSpPr txBox="1"/>
          <p:nvPr/>
        </p:nvSpPr>
        <p:spPr>
          <a:xfrm>
            <a:off x="4212575" y="4533153"/>
            <a:ext cx="718800" cy="421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solidFill>
                  <a:schemeClr val="accent1"/>
                </a:solidFill>
                <a:latin typeface="STIX Two Text Medium"/>
                <a:ea typeface="STIX Two Text Medium"/>
                <a:cs typeface="STIX Two Text Medium"/>
                <a:sym typeface="STIX Two Text Medium"/>
              </a:rPr>
              <a:t>‹#›</a:t>
            </a:fld>
            <a:endParaRPr>
              <a:solidFill>
                <a:schemeClr val="accent1"/>
              </a:solidFill>
              <a:latin typeface="STIX Two Text Medium"/>
              <a:ea typeface="STIX Two Text Medium"/>
              <a:cs typeface="STIX Two Text Medium"/>
              <a:sym typeface="STIX Two Text Medium"/>
            </a:endParaRPr>
          </a:p>
        </p:txBody>
      </p:sp>
      <p:sp>
        <p:nvSpPr>
          <p:cNvPr id="203" name="Google Shape;203;p17"/>
          <p:cNvSpPr txBox="1">
            <a:spLocks noGrp="1"/>
          </p:cNvSpPr>
          <p:nvPr>
            <p:ph type="title"/>
          </p:nvPr>
        </p:nvSpPr>
        <p:spPr>
          <a:xfrm>
            <a:off x="4829450" y="685800"/>
            <a:ext cx="3849300" cy="13803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04" name="Google Shape;204;p17"/>
          <p:cNvSpPr txBox="1">
            <a:spLocks noGrp="1"/>
          </p:cNvSpPr>
          <p:nvPr>
            <p:ph type="body" idx="1"/>
          </p:nvPr>
        </p:nvSpPr>
        <p:spPr>
          <a:xfrm>
            <a:off x="4829450" y="3077525"/>
            <a:ext cx="3849300" cy="13803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sp>
        <p:nvSpPr>
          <p:cNvPr id="205" name="Google Shape;205;p17"/>
          <p:cNvSpPr>
            <a:spLocks noGrp="1"/>
          </p:cNvSpPr>
          <p:nvPr>
            <p:ph type="pic" idx="2"/>
          </p:nvPr>
        </p:nvSpPr>
        <p:spPr>
          <a:xfrm>
            <a:off x="457200" y="685800"/>
            <a:ext cx="3755400" cy="3771900"/>
          </a:xfrm>
          <a:prstGeom prst="rect">
            <a:avLst/>
          </a:prstGeom>
          <a:noFill/>
          <a:ln>
            <a:noFill/>
          </a:ln>
        </p:spPr>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image">
  <p:cSld name="CUSTOM_1_1_2_1">
    <p:spTree>
      <p:nvGrpSpPr>
        <p:cNvPr id="1" name="Shape 206"/>
        <p:cNvGrpSpPr/>
        <p:nvPr/>
      </p:nvGrpSpPr>
      <p:grpSpPr>
        <a:xfrm>
          <a:off x="0" y="0"/>
          <a:ext cx="0" cy="0"/>
          <a:chOff x="0" y="0"/>
          <a:chExt cx="0" cy="0"/>
        </a:xfrm>
      </p:grpSpPr>
      <p:grpSp>
        <p:nvGrpSpPr>
          <p:cNvPr id="207" name="Google Shape;207;p18"/>
          <p:cNvGrpSpPr/>
          <p:nvPr/>
        </p:nvGrpSpPr>
        <p:grpSpPr>
          <a:xfrm>
            <a:off x="0" y="455100"/>
            <a:ext cx="9144000" cy="4519401"/>
            <a:chOff x="0" y="455100"/>
            <a:chExt cx="9144000" cy="4519401"/>
          </a:xfrm>
        </p:grpSpPr>
        <p:sp>
          <p:nvSpPr>
            <p:cNvPr id="208" name="Google Shape;208;p18"/>
            <p:cNvSpPr/>
            <p:nvPr/>
          </p:nvSpPr>
          <p:spPr>
            <a:xfrm flipH="1">
              <a:off x="4560600" y="455100"/>
              <a:ext cx="4583400" cy="4231200"/>
            </a:xfrm>
            <a:prstGeom prst="round1Rect">
              <a:avLst>
                <a:gd name="adj" fmla="val 7773"/>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09" name="Google Shape;209;p18"/>
            <p:cNvSpPr/>
            <p:nvPr/>
          </p:nvSpPr>
          <p:spPr>
            <a:xfrm>
              <a:off x="0" y="455100"/>
              <a:ext cx="4583400" cy="4231200"/>
            </a:xfrm>
            <a:prstGeom prst="round1Rect">
              <a:avLst>
                <a:gd name="adj" fmla="val 7773"/>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10" name="Google Shape;210;p18"/>
            <p:cNvSpPr/>
            <p:nvPr/>
          </p:nvSpPr>
          <p:spPr>
            <a:xfrm>
              <a:off x="4212650" y="4256001"/>
              <a:ext cx="718800" cy="718500"/>
            </a:xfrm>
            <a:prstGeom prst="ellipse">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sp>
        <p:nvSpPr>
          <p:cNvPr id="211" name="Google Shape;211;p18"/>
          <p:cNvSpPr txBox="1"/>
          <p:nvPr/>
        </p:nvSpPr>
        <p:spPr>
          <a:xfrm>
            <a:off x="4212575" y="4533153"/>
            <a:ext cx="718800" cy="421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solidFill>
                  <a:schemeClr val="accent1"/>
                </a:solidFill>
                <a:latin typeface="STIX Two Text Medium"/>
                <a:ea typeface="STIX Two Text Medium"/>
                <a:cs typeface="STIX Two Text Medium"/>
                <a:sym typeface="STIX Two Text Medium"/>
              </a:rPr>
              <a:t>‹#›</a:t>
            </a:fld>
            <a:endParaRPr>
              <a:solidFill>
                <a:schemeClr val="accent1"/>
              </a:solidFill>
              <a:latin typeface="STIX Two Text Medium"/>
              <a:ea typeface="STIX Two Text Medium"/>
              <a:cs typeface="STIX Two Text Medium"/>
              <a:sym typeface="STIX Two Text Medium"/>
            </a:endParaRPr>
          </a:p>
        </p:txBody>
      </p:sp>
      <p:sp>
        <p:nvSpPr>
          <p:cNvPr id="212" name="Google Shape;212;p18"/>
          <p:cNvSpPr>
            <a:spLocks noGrp="1"/>
          </p:cNvSpPr>
          <p:nvPr>
            <p:ph type="pic" idx="2"/>
          </p:nvPr>
        </p:nvSpPr>
        <p:spPr>
          <a:xfrm>
            <a:off x="4931375" y="685800"/>
            <a:ext cx="3755400" cy="3771900"/>
          </a:xfrm>
          <a:prstGeom prst="rect">
            <a:avLst/>
          </a:prstGeom>
          <a:noFill/>
          <a:ln>
            <a:noFill/>
          </a:ln>
        </p:spPr>
      </p:sp>
      <p:sp>
        <p:nvSpPr>
          <p:cNvPr id="213" name="Google Shape;213;p18"/>
          <p:cNvSpPr txBox="1">
            <a:spLocks noGrp="1"/>
          </p:cNvSpPr>
          <p:nvPr>
            <p:ph type="title"/>
          </p:nvPr>
        </p:nvSpPr>
        <p:spPr>
          <a:xfrm>
            <a:off x="311700" y="1555150"/>
            <a:ext cx="2896800" cy="2319300"/>
          </a:xfrm>
          <a:prstGeom prst="rect">
            <a:avLst/>
          </a:prstGeom>
        </p:spPr>
        <p:txBody>
          <a:bodyPr spcFirstLastPara="1" wrap="square" lIns="91425" tIns="91425" rIns="91425" bIns="91425" anchor="t" anchorCtr="0">
            <a:noAutofit/>
          </a:bodyPr>
          <a:lstStyle>
            <a:lvl1pPr lvl="0">
              <a:spcBef>
                <a:spcPts val="0"/>
              </a:spcBef>
              <a:spcAft>
                <a:spcPts val="0"/>
              </a:spcAft>
              <a:buClr>
                <a:schemeClr val="dk1"/>
              </a:buClr>
              <a:buSzPts val="3000"/>
              <a:buFont typeface="STIX Two Text SemiBold"/>
              <a:buNone/>
              <a:defRPr/>
            </a:lvl1pPr>
            <a:lvl2pPr lvl="1">
              <a:spcBef>
                <a:spcPts val="0"/>
              </a:spcBef>
              <a:spcAft>
                <a:spcPts val="0"/>
              </a:spcAft>
              <a:buClr>
                <a:schemeClr val="dk1"/>
              </a:buClr>
              <a:buSzPts val="3000"/>
              <a:buFont typeface="STIX Two Text SemiBold"/>
              <a:buNone/>
              <a:defRPr/>
            </a:lvl2pPr>
            <a:lvl3pPr lvl="2">
              <a:spcBef>
                <a:spcPts val="0"/>
              </a:spcBef>
              <a:spcAft>
                <a:spcPts val="0"/>
              </a:spcAft>
              <a:buClr>
                <a:schemeClr val="dk1"/>
              </a:buClr>
              <a:buSzPts val="3000"/>
              <a:buFont typeface="STIX Two Text SemiBold"/>
              <a:buNone/>
              <a:defRPr/>
            </a:lvl3pPr>
            <a:lvl4pPr lvl="3">
              <a:spcBef>
                <a:spcPts val="0"/>
              </a:spcBef>
              <a:spcAft>
                <a:spcPts val="0"/>
              </a:spcAft>
              <a:buClr>
                <a:schemeClr val="dk1"/>
              </a:buClr>
              <a:buSzPts val="3000"/>
              <a:buFont typeface="STIX Two Text SemiBold"/>
              <a:buNone/>
              <a:defRPr/>
            </a:lvl4pPr>
            <a:lvl5pPr lvl="4">
              <a:spcBef>
                <a:spcPts val="0"/>
              </a:spcBef>
              <a:spcAft>
                <a:spcPts val="0"/>
              </a:spcAft>
              <a:buClr>
                <a:schemeClr val="dk1"/>
              </a:buClr>
              <a:buSzPts val="3000"/>
              <a:buFont typeface="STIX Two Text SemiBold"/>
              <a:buNone/>
              <a:defRPr/>
            </a:lvl5pPr>
            <a:lvl6pPr lvl="5">
              <a:spcBef>
                <a:spcPts val="0"/>
              </a:spcBef>
              <a:spcAft>
                <a:spcPts val="0"/>
              </a:spcAft>
              <a:buClr>
                <a:schemeClr val="dk1"/>
              </a:buClr>
              <a:buSzPts val="3000"/>
              <a:buFont typeface="STIX Two Text SemiBold"/>
              <a:buNone/>
              <a:defRPr/>
            </a:lvl6pPr>
            <a:lvl7pPr lvl="6">
              <a:spcBef>
                <a:spcPts val="0"/>
              </a:spcBef>
              <a:spcAft>
                <a:spcPts val="0"/>
              </a:spcAft>
              <a:buClr>
                <a:schemeClr val="dk1"/>
              </a:buClr>
              <a:buSzPts val="3000"/>
              <a:buFont typeface="STIX Two Text SemiBold"/>
              <a:buNone/>
              <a:defRPr/>
            </a:lvl7pPr>
            <a:lvl8pPr lvl="7">
              <a:spcBef>
                <a:spcPts val="0"/>
              </a:spcBef>
              <a:spcAft>
                <a:spcPts val="0"/>
              </a:spcAft>
              <a:buClr>
                <a:schemeClr val="dk1"/>
              </a:buClr>
              <a:buSzPts val="3000"/>
              <a:buFont typeface="STIX Two Text SemiBold"/>
              <a:buNone/>
              <a:defRPr/>
            </a:lvl8pPr>
            <a:lvl9pPr lvl="8">
              <a:spcBef>
                <a:spcPts val="0"/>
              </a:spcBef>
              <a:spcAft>
                <a:spcPts val="0"/>
              </a:spcAft>
              <a:buClr>
                <a:schemeClr val="dk1"/>
              </a:buClr>
              <a:buSzPts val="3000"/>
              <a:buFont typeface="STIX Two Text SemiBold"/>
              <a:buNone/>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hree big ideas">
  <p:cSld name="CUSTOM_1_1_1_4">
    <p:spTree>
      <p:nvGrpSpPr>
        <p:cNvPr id="1" name="Shape 232"/>
        <p:cNvGrpSpPr/>
        <p:nvPr/>
      </p:nvGrpSpPr>
      <p:grpSpPr>
        <a:xfrm>
          <a:off x="0" y="0"/>
          <a:ext cx="0" cy="0"/>
          <a:chOff x="0" y="0"/>
          <a:chExt cx="0" cy="0"/>
        </a:xfrm>
      </p:grpSpPr>
      <p:grpSp>
        <p:nvGrpSpPr>
          <p:cNvPr id="233" name="Google Shape;233;p20"/>
          <p:cNvGrpSpPr/>
          <p:nvPr/>
        </p:nvGrpSpPr>
        <p:grpSpPr>
          <a:xfrm>
            <a:off x="0" y="455100"/>
            <a:ext cx="9144000" cy="4519401"/>
            <a:chOff x="0" y="455100"/>
            <a:chExt cx="9144000" cy="4519401"/>
          </a:xfrm>
        </p:grpSpPr>
        <p:sp>
          <p:nvSpPr>
            <p:cNvPr id="234" name="Google Shape;234;p20"/>
            <p:cNvSpPr/>
            <p:nvPr/>
          </p:nvSpPr>
          <p:spPr>
            <a:xfrm flipH="1">
              <a:off x="4560600" y="455100"/>
              <a:ext cx="4583400" cy="4231200"/>
            </a:xfrm>
            <a:prstGeom prst="round1Rect">
              <a:avLst>
                <a:gd name="adj" fmla="val 7773"/>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35" name="Google Shape;235;p20"/>
            <p:cNvSpPr/>
            <p:nvPr/>
          </p:nvSpPr>
          <p:spPr>
            <a:xfrm>
              <a:off x="0" y="455100"/>
              <a:ext cx="4583400" cy="4231200"/>
            </a:xfrm>
            <a:prstGeom prst="round1Rect">
              <a:avLst>
                <a:gd name="adj" fmla="val 7773"/>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36" name="Google Shape;236;p20"/>
            <p:cNvSpPr/>
            <p:nvPr/>
          </p:nvSpPr>
          <p:spPr>
            <a:xfrm>
              <a:off x="4212650" y="4256001"/>
              <a:ext cx="718800" cy="718500"/>
            </a:xfrm>
            <a:prstGeom prst="ellipse">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sp>
        <p:nvSpPr>
          <p:cNvPr id="237" name="Google Shape;237;p20"/>
          <p:cNvSpPr txBox="1"/>
          <p:nvPr/>
        </p:nvSpPr>
        <p:spPr>
          <a:xfrm>
            <a:off x="4212575" y="4533153"/>
            <a:ext cx="718800" cy="421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solidFill>
                  <a:schemeClr val="accent1"/>
                </a:solidFill>
                <a:latin typeface="STIX Two Text Medium"/>
                <a:ea typeface="STIX Two Text Medium"/>
                <a:cs typeface="STIX Two Text Medium"/>
                <a:sym typeface="STIX Two Text Medium"/>
              </a:rPr>
              <a:t>‹#›</a:t>
            </a:fld>
            <a:endParaRPr>
              <a:solidFill>
                <a:schemeClr val="accent1"/>
              </a:solidFill>
              <a:latin typeface="STIX Two Text Medium"/>
              <a:ea typeface="STIX Two Text Medium"/>
              <a:cs typeface="STIX Two Text Medium"/>
              <a:sym typeface="STIX Two Text Medium"/>
            </a:endParaRPr>
          </a:p>
        </p:txBody>
      </p:sp>
      <p:grpSp>
        <p:nvGrpSpPr>
          <p:cNvPr id="238" name="Google Shape;238;p20"/>
          <p:cNvGrpSpPr/>
          <p:nvPr/>
        </p:nvGrpSpPr>
        <p:grpSpPr>
          <a:xfrm>
            <a:off x="3572375" y="0"/>
            <a:ext cx="640200" cy="4470100"/>
            <a:chOff x="3245525" y="0"/>
            <a:chExt cx="640200" cy="4306455"/>
          </a:xfrm>
        </p:grpSpPr>
        <p:sp>
          <p:nvSpPr>
            <p:cNvPr id="239" name="Google Shape;239;p20"/>
            <p:cNvSpPr/>
            <p:nvPr/>
          </p:nvSpPr>
          <p:spPr>
            <a:xfrm rot="-5400000">
              <a:off x="2879825" y="3300555"/>
              <a:ext cx="1371600" cy="640200"/>
            </a:xfrm>
            <a:prstGeom prst="chevron">
              <a:avLst>
                <a:gd name="adj" fmla="val 20755"/>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40" name="Google Shape;240;p20"/>
            <p:cNvSpPr/>
            <p:nvPr/>
          </p:nvSpPr>
          <p:spPr>
            <a:xfrm>
              <a:off x="3245525" y="0"/>
              <a:ext cx="640200" cy="3685800"/>
            </a:xfrm>
            <a:prstGeom prst="rect">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sp>
        <p:nvSpPr>
          <p:cNvPr id="241" name="Google Shape;241;p20"/>
          <p:cNvSpPr txBox="1">
            <a:spLocks noGrp="1"/>
          </p:cNvSpPr>
          <p:nvPr>
            <p:ph type="subTitle" idx="1"/>
          </p:nvPr>
        </p:nvSpPr>
        <p:spPr>
          <a:xfrm>
            <a:off x="4829450" y="768100"/>
            <a:ext cx="3765000" cy="227700"/>
          </a:xfrm>
          <a:prstGeom prst="rect">
            <a:avLst/>
          </a:prstGeom>
        </p:spPr>
        <p:txBody>
          <a:bodyPr spcFirstLastPara="1" wrap="square" lIns="91425" tIns="91425" rIns="91425" bIns="91425" anchor="ctr" anchorCtr="0">
            <a:noAutofit/>
          </a:bodyPr>
          <a:lstStyle>
            <a:lvl1pPr lvl="0">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42" name="Google Shape;242;p20"/>
          <p:cNvSpPr txBox="1">
            <a:spLocks noGrp="1"/>
          </p:cNvSpPr>
          <p:nvPr>
            <p:ph type="body" idx="2"/>
          </p:nvPr>
        </p:nvSpPr>
        <p:spPr>
          <a:xfrm>
            <a:off x="4829450" y="998844"/>
            <a:ext cx="3765000" cy="878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sp>
        <p:nvSpPr>
          <p:cNvPr id="243" name="Google Shape;243;p20"/>
          <p:cNvSpPr txBox="1">
            <a:spLocks noGrp="1"/>
          </p:cNvSpPr>
          <p:nvPr>
            <p:ph type="subTitle" idx="3"/>
          </p:nvPr>
        </p:nvSpPr>
        <p:spPr>
          <a:xfrm>
            <a:off x="4829450" y="2018873"/>
            <a:ext cx="3765000" cy="227700"/>
          </a:xfrm>
          <a:prstGeom prst="rect">
            <a:avLst/>
          </a:prstGeom>
        </p:spPr>
        <p:txBody>
          <a:bodyPr spcFirstLastPara="1" wrap="square" lIns="91425" tIns="91425" rIns="91425" bIns="91425" anchor="ctr" anchorCtr="0">
            <a:noAutofit/>
          </a:bodyPr>
          <a:lstStyle>
            <a:lvl1pPr lvl="0">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44" name="Google Shape;244;p20"/>
          <p:cNvSpPr txBox="1">
            <a:spLocks noGrp="1"/>
          </p:cNvSpPr>
          <p:nvPr>
            <p:ph type="body" idx="4"/>
          </p:nvPr>
        </p:nvSpPr>
        <p:spPr>
          <a:xfrm>
            <a:off x="4829450" y="2249617"/>
            <a:ext cx="3765000" cy="878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sp>
        <p:nvSpPr>
          <p:cNvPr id="245" name="Google Shape;245;p20"/>
          <p:cNvSpPr txBox="1">
            <a:spLocks noGrp="1"/>
          </p:cNvSpPr>
          <p:nvPr>
            <p:ph type="subTitle" idx="5"/>
          </p:nvPr>
        </p:nvSpPr>
        <p:spPr>
          <a:xfrm>
            <a:off x="4829450" y="3274833"/>
            <a:ext cx="3765000" cy="227700"/>
          </a:xfrm>
          <a:prstGeom prst="rect">
            <a:avLst/>
          </a:prstGeom>
        </p:spPr>
        <p:txBody>
          <a:bodyPr spcFirstLastPara="1" wrap="square" lIns="91425" tIns="91425" rIns="91425" bIns="91425" anchor="ctr" anchorCtr="0">
            <a:noAutofit/>
          </a:bodyPr>
          <a:lstStyle>
            <a:lvl1pPr lvl="0">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46" name="Google Shape;246;p20"/>
          <p:cNvSpPr txBox="1">
            <a:spLocks noGrp="1"/>
          </p:cNvSpPr>
          <p:nvPr>
            <p:ph type="body" idx="6"/>
          </p:nvPr>
        </p:nvSpPr>
        <p:spPr>
          <a:xfrm>
            <a:off x="4829450" y="3505577"/>
            <a:ext cx="3765000" cy="878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sp>
        <p:nvSpPr>
          <p:cNvPr id="247" name="Google Shape;247;p20"/>
          <p:cNvSpPr txBox="1">
            <a:spLocks noGrp="1"/>
          </p:cNvSpPr>
          <p:nvPr>
            <p:ph type="title"/>
          </p:nvPr>
        </p:nvSpPr>
        <p:spPr>
          <a:xfrm>
            <a:off x="311700" y="1555150"/>
            <a:ext cx="2896800" cy="2319300"/>
          </a:xfrm>
          <a:prstGeom prst="rect">
            <a:avLst/>
          </a:prstGeom>
        </p:spPr>
        <p:txBody>
          <a:bodyPr spcFirstLastPara="1" wrap="square" lIns="91425" tIns="91425" rIns="91425" bIns="91425" anchor="t" anchorCtr="0">
            <a:noAutofit/>
          </a:bodyPr>
          <a:lstStyle>
            <a:lvl1pPr lvl="0">
              <a:spcBef>
                <a:spcPts val="0"/>
              </a:spcBef>
              <a:spcAft>
                <a:spcPts val="0"/>
              </a:spcAft>
              <a:buClr>
                <a:schemeClr val="dk1"/>
              </a:buClr>
              <a:buSzPts val="3000"/>
              <a:buFont typeface="STIX Two Text SemiBold"/>
              <a:buNone/>
              <a:defRPr/>
            </a:lvl1pPr>
            <a:lvl2pPr lvl="1">
              <a:spcBef>
                <a:spcPts val="0"/>
              </a:spcBef>
              <a:spcAft>
                <a:spcPts val="0"/>
              </a:spcAft>
              <a:buClr>
                <a:schemeClr val="dk1"/>
              </a:buClr>
              <a:buSzPts val="3000"/>
              <a:buFont typeface="STIX Two Text SemiBold"/>
              <a:buNone/>
              <a:defRPr/>
            </a:lvl2pPr>
            <a:lvl3pPr lvl="2">
              <a:spcBef>
                <a:spcPts val="0"/>
              </a:spcBef>
              <a:spcAft>
                <a:spcPts val="0"/>
              </a:spcAft>
              <a:buClr>
                <a:schemeClr val="dk1"/>
              </a:buClr>
              <a:buSzPts val="3000"/>
              <a:buFont typeface="STIX Two Text SemiBold"/>
              <a:buNone/>
              <a:defRPr/>
            </a:lvl3pPr>
            <a:lvl4pPr lvl="3">
              <a:spcBef>
                <a:spcPts val="0"/>
              </a:spcBef>
              <a:spcAft>
                <a:spcPts val="0"/>
              </a:spcAft>
              <a:buClr>
                <a:schemeClr val="dk1"/>
              </a:buClr>
              <a:buSzPts val="3000"/>
              <a:buFont typeface="STIX Two Text SemiBold"/>
              <a:buNone/>
              <a:defRPr/>
            </a:lvl4pPr>
            <a:lvl5pPr lvl="4">
              <a:spcBef>
                <a:spcPts val="0"/>
              </a:spcBef>
              <a:spcAft>
                <a:spcPts val="0"/>
              </a:spcAft>
              <a:buClr>
                <a:schemeClr val="dk1"/>
              </a:buClr>
              <a:buSzPts val="3000"/>
              <a:buFont typeface="STIX Two Text SemiBold"/>
              <a:buNone/>
              <a:defRPr/>
            </a:lvl5pPr>
            <a:lvl6pPr lvl="5">
              <a:spcBef>
                <a:spcPts val="0"/>
              </a:spcBef>
              <a:spcAft>
                <a:spcPts val="0"/>
              </a:spcAft>
              <a:buClr>
                <a:schemeClr val="dk1"/>
              </a:buClr>
              <a:buSzPts val="3000"/>
              <a:buFont typeface="STIX Two Text SemiBold"/>
              <a:buNone/>
              <a:defRPr/>
            </a:lvl6pPr>
            <a:lvl7pPr lvl="6">
              <a:spcBef>
                <a:spcPts val="0"/>
              </a:spcBef>
              <a:spcAft>
                <a:spcPts val="0"/>
              </a:spcAft>
              <a:buClr>
                <a:schemeClr val="dk1"/>
              </a:buClr>
              <a:buSzPts val="3000"/>
              <a:buFont typeface="STIX Two Text SemiBold"/>
              <a:buNone/>
              <a:defRPr/>
            </a:lvl7pPr>
            <a:lvl8pPr lvl="7">
              <a:spcBef>
                <a:spcPts val="0"/>
              </a:spcBef>
              <a:spcAft>
                <a:spcPts val="0"/>
              </a:spcAft>
              <a:buClr>
                <a:schemeClr val="dk1"/>
              </a:buClr>
              <a:buSzPts val="3000"/>
              <a:buFont typeface="STIX Two Text SemiBold"/>
              <a:buNone/>
              <a:defRPr/>
            </a:lvl8pPr>
            <a:lvl9pPr lvl="8">
              <a:spcBef>
                <a:spcPts val="0"/>
              </a:spcBef>
              <a:spcAft>
                <a:spcPts val="0"/>
              </a:spcAft>
              <a:buClr>
                <a:schemeClr val="dk1"/>
              </a:buClr>
              <a:buSzPts val="3000"/>
              <a:buFont typeface="STIX Two Text SemiBold"/>
              <a:buNone/>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Four big ideas">
  <p:cSld name="CUSTOM_1_1_1_3">
    <p:spTree>
      <p:nvGrpSpPr>
        <p:cNvPr id="1" name="Shape 248"/>
        <p:cNvGrpSpPr/>
        <p:nvPr/>
      </p:nvGrpSpPr>
      <p:grpSpPr>
        <a:xfrm>
          <a:off x="0" y="0"/>
          <a:ext cx="0" cy="0"/>
          <a:chOff x="0" y="0"/>
          <a:chExt cx="0" cy="0"/>
        </a:xfrm>
      </p:grpSpPr>
      <p:grpSp>
        <p:nvGrpSpPr>
          <p:cNvPr id="249" name="Google Shape;249;p21"/>
          <p:cNvGrpSpPr/>
          <p:nvPr/>
        </p:nvGrpSpPr>
        <p:grpSpPr>
          <a:xfrm>
            <a:off x="0" y="455100"/>
            <a:ext cx="9144000" cy="4519401"/>
            <a:chOff x="0" y="455100"/>
            <a:chExt cx="9144000" cy="4519401"/>
          </a:xfrm>
        </p:grpSpPr>
        <p:sp>
          <p:nvSpPr>
            <p:cNvPr id="250" name="Google Shape;250;p21"/>
            <p:cNvSpPr/>
            <p:nvPr/>
          </p:nvSpPr>
          <p:spPr>
            <a:xfrm flipH="1">
              <a:off x="4560600" y="455100"/>
              <a:ext cx="4583400" cy="4231200"/>
            </a:xfrm>
            <a:prstGeom prst="round1Rect">
              <a:avLst>
                <a:gd name="adj" fmla="val 7773"/>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51" name="Google Shape;251;p21"/>
            <p:cNvSpPr/>
            <p:nvPr/>
          </p:nvSpPr>
          <p:spPr>
            <a:xfrm>
              <a:off x="0" y="455100"/>
              <a:ext cx="4583400" cy="4231200"/>
            </a:xfrm>
            <a:prstGeom prst="round1Rect">
              <a:avLst>
                <a:gd name="adj" fmla="val 7773"/>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52" name="Google Shape;252;p21"/>
            <p:cNvSpPr/>
            <p:nvPr/>
          </p:nvSpPr>
          <p:spPr>
            <a:xfrm>
              <a:off x="4212650" y="4256001"/>
              <a:ext cx="718800" cy="718500"/>
            </a:xfrm>
            <a:prstGeom prst="ellipse">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sp>
        <p:nvSpPr>
          <p:cNvPr id="253" name="Google Shape;253;p21"/>
          <p:cNvSpPr txBox="1"/>
          <p:nvPr/>
        </p:nvSpPr>
        <p:spPr>
          <a:xfrm>
            <a:off x="4212575" y="4533153"/>
            <a:ext cx="718800" cy="421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solidFill>
                  <a:schemeClr val="accent1"/>
                </a:solidFill>
                <a:latin typeface="STIX Two Text Medium"/>
                <a:ea typeface="STIX Two Text Medium"/>
                <a:cs typeface="STIX Two Text Medium"/>
                <a:sym typeface="STIX Two Text Medium"/>
              </a:rPr>
              <a:t>‹#›</a:t>
            </a:fld>
            <a:endParaRPr>
              <a:solidFill>
                <a:schemeClr val="accent1"/>
              </a:solidFill>
              <a:latin typeface="STIX Two Text Medium"/>
              <a:ea typeface="STIX Two Text Medium"/>
              <a:cs typeface="STIX Two Text Medium"/>
              <a:sym typeface="STIX Two Text Medium"/>
            </a:endParaRPr>
          </a:p>
        </p:txBody>
      </p:sp>
      <p:sp>
        <p:nvSpPr>
          <p:cNvPr id="254" name="Google Shape;254;p21"/>
          <p:cNvSpPr txBox="1">
            <a:spLocks noGrp="1"/>
          </p:cNvSpPr>
          <p:nvPr>
            <p:ph type="subTitle" idx="1"/>
          </p:nvPr>
        </p:nvSpPr>
        <p:spPr>
          <a:xfrm>
            <a:off x="4829450" y="1741450"/>
            <a:ext cx="3765000" cy="227700"/>
          </a:xfrm>
          <a:prstGeom prst="rect">
            <a:avLst/>
          </a:prstGeom>
        </p:spPr>
        <p:txBody>
          <a:bodyPr spcFirstLastPara="1" wrap="square" lIns="91425" tIns="91425" rIns="91425" bIns="91425" anchor="ctr" anchorCtr="0">
            <a:noAutofit/>
          </a:bodyPr>
          <a:lstStyle>
            <a:lvl1pPr lvl="0">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5" name="Google Shape;255;p21"/>
          <p:cNvSpPr txBox="1">
            <a:spLocks noGrp="1"/>
          </p:cNvSpPr>
          <p:nvPr>
            <p:ph type="body" idx="2"/>
          </p:nvPr>
        </p:nvSpPr>
        <p:spPr>
          <a:xfrm>
            <a:off x="4829450" y="1972200"/>
            <a:ext cx="3765000" cy="6312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grpSp>
        <p:nvGrpSpPr>
          <p:cNvPr id="256" name="Google Shape;256;p21"/>
          <p:cNvGrpSpPr/>
          <p:nvPr/>
        </p:nvGrpSpPr>
        <p:grpSpPr>
          <a:xfrm>
            <a:off x="3572375" y="0"/>
            <a:ext cx="640200" cy="4470100"/>
            <a:chOff x="3245525" y="0"/>
            <a:chExt cx="640200" cy="4306455"/>
          </a:xfrm>
        </p:grpSpPr>
        <p:sp>
          <p:nvSpPr>
            <p:cNvPr id="257" name="Google Shape;257;p21"/>
            <p:cNvSpPr/>
            <p:nvPr/>
          </p:nvSpPr>
          <p:spPr>
            <a:xfrm rot="-5400000">
              <a:off x="2879825" y="3300555"/>
              <a:ext cx="1371600" cy="640200"/>
            </a:xfrm>
            <a:prstGeom prst="chevron">
              <a:avLst>
                <a:gd name="adj" fmla="val 20755"/>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58" name="Google Shape;258;p21"/>
            <p:cNvSpPr/>
            <p:nvPr/>
          </p:nvSpPr>
          <p:spPr>
            <a:xfrm>
              <a:off x="3245525" y="0"/>
              <a:ext cx="640200" cy="3685800"/>
            </a:xfrm>
            <a:prstGeom prst="rect">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sp>
        <p:nvSpPr>
          <p:cNvPr id="259" name="Google Shape;259;p21"/>
          <p:cNvSpPr txBox="1">
            <a:spLocks noGrp="1"/>
          </p:cNvSpPr>
          <p:nvPr>
            <p:ph type="subTitle" idx="3"/>
          </p:nvPr>
        </p:nvSpPr>
        <p:spPr>
          <a:xfrm>
            <a:off x="4829450" y="768100"/>
            <a:ext cx="3765000" cy="227700"/>
          </a:xfrm>
          <a:prstGeom prst="rect">
            <a:avLst/>
          </a:prstGeom>
        </p:spPr>
        <p:txBody>
          <a:bodyPr spcFirstLastPara="1" wrap="square" lIns="91425" tIns="91425" rIns="91425" bIns="91425" anchor="ctr" anchorCtr="0">
            <a:noAutofit/>
          </a:bodyPr>
          <a:lstStyle>
            <a:lvl1pPr lvl="0">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60" name="Google Shape;260;p21"/>
          <p:cNvSpPr txBox="1">
            <a:spLocks noGrp="1"/>
          </p:cNvSpPr>
          <p:nvPr>
            <p:ph type="body" idx="4"/>
          </p:nvPr>
        </p:nvSpPr>
        <p:spPr>
          <a:xfrm>
            <a:off x="4829450" y="998850"/>
            <a:ext cx="3765000" cy="6312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sp>
        <p:nvSpPr>
          <p:cNvPr id="261" name="Google Shape;261;p21"/>
          <p:cNvSpPr txBox="1">
            <a:spLocks noGrp="1"/>
          </p:cNvSpPr>
          <p:nvPr>
            <p:ph type="subTitle" idx="5"/>
          </p:nvPr>
        </p:nvSpPr>
        <p:spPr>
          <a:xfrm>
            <a:off x="4829450" y="2714800"/>
            <a:ext cx="3765000" cy="227700"/>
          </a:xfrm>
          <a:prstGeom prst="rect">
            <a:avLst/>
          </a:prstGeom>
        </p:spPr>
        <p:txBody>
          <a:bodyPr spcFirstLastPara="1" wrap="square" lIns="91425" tIns="91425" rIns="91425" bIns="91425" anchor="ctr" anchorCtr="0">
            <a:noAutofit/>
          </a:bodyPr>
          <a:lstStyle>
            <a:lvl1pPr lvl="0">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62" name="Google Shape;262;p21"/>
          <p:cNvSpPr txBox="1">
            <a:spLocks noGrp="1"/>
          </p:cNvSpPr>
          <p:nvPr>
            <p:ph type="body" idx="6"/>
          </p:nvPr>
        </p:nvSpPr>
        <p:spPr>
          <a:xfrm>
            <a:off x="4829450" y="2945550"/>
            <a:ext cx="3765000" cy="6312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sp>
        <p:nvSpPr>
          <p:cNvPr id="263" name="Google Shape;263;p21"/>
          <p:cNvSpPr txBox="1">
            <a:spLocks noGrp="1"/>
          </p:cNvSpPr>
          <p:nvPr>
            <p:ph type="subTitle" idx="7"/>
          </p:nvPr>
        </p:nvSpPr>
        <p:spPr>
          <a:xfrm>
            <a:off x="4829450" y="3688150"/>
            <a:ext cx="3765000" cy="227700"/>
          </a:xfrm>
          <a:prstGeom prst="rect">
            <a:avLst/>
          </a:prstGeom>
        </p:spPr>
        <p:txBody>
          <a:bodyPr spcFirstLastPara="1" wrap="square" lIns="91425" tIns="91425" rIns="91425" bIns="91425" anchor="ctr" anchorCtr="0">
            <a:noAutofit/>
          </a:bodyPr>
          <a:lstStyle>
            <a:lvl1pPr lvl="0">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64" name="Google Shape;264;p21"/>
          <p:cNvSpPr txBox="1">
            <a:spLocks noGrp="1"/>
          </p:cNvSpPr>
          <p:nvPr>
            <p:ph type="body" idx="8"/>
          </p:nvPr>
        </p:nvSpPr>
        <p:spPr>
          <a:xfrm>
            <a:off x="4829450" y="3918900"/>
            <a:ext cx="3765000" cy="6312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sp>
        <p:nvSpPr>
          <p:cNvPr id="265" name="Google Shape;265;p21"/>
          <p:cNvSpPr txBox="1">
            <a:spLocks noGrp="1"/>
          </p:cNvSpPr>
          <p:nvPr>
            <p:ph type="title"/>
          </p:nvPr>
        </p:nvSpPr>
        <p:spPr>
          <a:xfrm>
            <a:off x="311700" y="1555150"/>
            <a:ext cx="2896800" cy="2319300"/>
          </a:xfrm>
          <a:prstGeom prst="rect">
            <a:avLst/>
          </a:prstGeom>
        </p:spPr>
        <p:txBody>
          <a:bodyPr spcFirstLastPara="1" wrap="square" lIns="91425" tIns="91425" rIns="91425" bIns="91425" anchor="t" anchorCtr="0">
            <a:noAutofit/>
          </a:bodyPr>
          <a:lstStyle>
            <a:lvl1pPr lvl="0">
              <a:spcBef>
                <a:spcPts val="0"/>
              </a:spcBef>
              <a:spcAft>
                <a:spcPts val="0"/>
              </a:spcAft>
              <a:buClr>
                <a:schemeClr val="dk1"/>
              </a:buClr>
              <a:buSzPts val="3000"/>
              <a:buFont typeface="STIX Two Text SemiBold"/>
              <a:buNone/>
              <a:defRPr/>
            </a:lvl1pPr>
            <a:lvl2pPr lvl="1">
              <a:spcBef>
                <a:spcPts val="0"/>
              </a:spcBef>
              <a:spcAft>
                <a:spcPts val="0"/>
              </a:spcAft>
              <a:buClr>
                <a:schemeClr val="dk1"/>
              </a:buClr>
              <a:buSzPts val="3000"/>
              <a:buFont typeface="STIX Two Text SemiBold"/>
              <a:buNone/>
              <a:defRPr/>
            </a:lvl2pPr>
            <a:lvl3pPr lvl="2">
              <a:spcBef>
                <a:spcPts val="0"/>
              </a:spcBef>
              <a:spcAft>
                <a:spcPts val="0"/>
              </a:spcAft>
              <a:buClr>
                <a:schemeClr val="dk1"/>
              </a:buClr>
              <a:buSzPts val="3000"/>
              <a:buFont typeface="STIX Two Text SemiBold"/>
              <a:buNone/>
              <a:defRPr/>
            </a:lvl3pPr>
            <a:lvl4pPr lvl="3">
              <a:spcBef>
                <a:spcPts val="0"/>
              </a:spcBef>
              <a:spcAft>
                <a:spcPts val="0"/>
              </a:spcAft>
              <a:buClr>
                <a:schemeClr val="dk1"/>
              </a:buClr>
              <a:buSzPts val="3000"/>
              <a:buFont typeface="STIX Two Text SemiBold"/>
              <a:buNone/>
              <a:defRPr/>
            </a:lvl4pPr>
            <a:lvl5pPr lvl="4">
              <a:spcBef>
                <a:spcPts val="0"/>
              </a:spcBef>
              <a:spcAft>
                <a:spcPts val="0"/>
              </a:spcAft>
              <a:buClr>
                <a:schemeClr val="dk1"/>
              </a:buClr>
              <a:buSzPts val="3000"/>
              <a:buFont typeface="STIX Two Text SemiBold"/>
              <a:buNone/>
              <a:defRPr/>
            </a:lvl5pPr>
            <a:lvl6pPr lvl="5">
              <a:spcBef>
                <a:spcPts val="0"/>
              </a:spcBef>
              <a:spcAft>
                <a:spcPts val="0"/>
              </a:spcAft>
              <a:buClr>
                <a:schemeClr val="dk1"/>
              </a:buClr>
              <a:buSzPts val="3000"/>
              <a:buFont typeface="STIX Two Text SemiBold"/>
              <a:buNone/>
              <a:defRPr/>
            </a:lvl6pPr>
            <a:lvl7pPr lvl="6">
              <a:spcBef>
                <a:spcPts val="0"/>
              </a:spcBef>
              <a:spcAft>
                <a:spcPts val="0"/>
              </a:spcAft>
              <a:buClr>
                <a:schemeClr val="dk1"/>
              </a:buClr>
              <a:buSzPts val="3000"/>
              <a:buFont typeface="STIX Two Text SemiBold"/>
              <a:buNone/>
              <a:defRPr/>
            </a:lvl7pPr>
            <a:lvl8pPr lvl="7">
              <a:spcBef>
                <a:spcPts val="0"/>
              </a:spcBef>
              <a:spcAft>
                <a:spcPts val="0"/>
              </a:spcAft>
              <a:buClr>
                <a:schemeClr val="dk1"/>
              </a:buClr>
              <a:buSzPts val="3000"/>
              <a:buFont typeface="STIX Two Text SemiBold"/>
              <a:buNone/>
              <a:defRPr/>
            </a:lvl8pPr>
            <a:lvl9pPr lvl="8">
              <a:spcBef>
                <a:spcPts val="0"/>
              </a:spcBef>
              <a:spcAft>
                <a:spcPts val="0"/>
              </a:spcAft>
              <a:buClr>
                <a:schemeClr val="dk1"/>
              </a:buClr>
              <a:buSzPts val="3000"/>
              <a:buFont typeface="STIX Two Text SemiBold"/>
              <a:buNone/>
              <a:defRPr/>
            </a:lvl9pPr>
          </a:lstStyle>
          <a:p>
            <a:endParaRPr/>
          </a:p>
        </p:txBody>
      </p:sp>
    </p:spTree>
  </p:cSld>
  <p:clrMapOvr>
    <a:masterClrMapping/>
  </p:clrMapOvr>
  <p:extLst>
    <p:ext uri="{DCECCB84-F9BA-43D5-87BE-67443E8EF086}">
      <p15:sldGuideLst xmlns:p15="http://schemas.microsoft.com/office/powerpoint/2012/main">
        <p15:guide id="1" orient="horz" pos="1710">
          <p15:clr>
            <a:srgbClr val="E46962"/>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ustom two big ideas">
  <p:cSld name="CUSTOM_1_1_1_2">
    <p:spTree>
      <p:nvGrpSpPr>
        <p:cNvPr id="1" name="Shape 266"/>
        <p:cNvGrpSpPr/>
        <p:nvPr/>
      </p:nvGrpSpPr>
      <p:grpSpPr>
        <a:xfrm>
          <a:off x="0" y="0"/>
          <a:ext cx="0" cy="0"/>
          <a:chOff x="0" y="0"/>
          <a:chExt cx="0" cy="0"/>
        </a:xfrm>
      </p:grpSpPr>
      <p:grpSp>
        <p:nvGrpSpPr>
          <p:cNvPr id="267" name="Google Shape;267;p22"/>
          <p:cNvGrpSpPr/>
          <p:nvPr/>
        </p:nvGrpSpPr>
        <p:grpSpPr>
          <a:xfrm>
            <a:off x="0" y="455100"/>
            <a:ext cx="9144000" cy="4519401"/>
            <a:chOff x="0" y="455100"/>
            <a:chExt cx="9144000" cy="4519401"/>
          </a:xfrm>
        </p:grpSpPr>
        <p:sp>
          <p:nvSpPr>
            <p:cNvPr id="268" name="Google Shape;268;p22"/>
            <p:cNvSpPr/>
            <p:nvPr/>
          </p:nvSpPr>
          <p:spPr>
            <a:xfrm flipH="1">
              <a:off x="4560600" y="455100"/>
              <a:ext cx="4583400" cy="4231200"/>
            </a:xfrm>
            <a:prstGeom prst="round1Rect">
              <a:avLst>
                <a:gd name="adj" fmla="val 7773"/>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69" name="Google Shape;269;p22"/>
            <p:cNvSpPr/>
            <p:nvPr/>
          </p:nvSpPr>
          <p:spPr>
            <a:xfrm>
              <a:off x="0" y="455100"/>
              <a:ext cx="4583400" cy="4231200"/>
            </a:xfrm>
            <a:prstGeom prst="round1Rect">
              <a:avLst>
                <a:gd name="adj" fmla="val 7773"/>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70" name="Google Shape;270;p22"/>
            <p:cNvSpPr/>
            <p:nvPr/>
          </p:nvSpPr>
          <p:spPr>
            <a:xfrm>
              <a:off x="4212650" y="4256001"/>
              <a:ext cx="718800" cy="718500"/>
            </a:xfrm>
            <a:prstGeom prst="ellipse">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sp>
        <p:nvSpPr>
          <p:cNvPr id="271" name="Google Shape;271;p22"/>
          <p:cNvSpPr txBox="1"/>
          <p:nvPr/>
        </p:nvSpPr>
        <p:spPr>
          <a:xfrm>
            <a:off x="4212575" y="4533153"/>
            <a:ext cx="718800" cy="421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solidFill>
                  <a:schemeClr val="accent1"/>
                </a:solidFill>
                <a:latin typeface="STIX Two Text Medium"/>
                <a:ea typeface="STIX Two Text Medium"/>
                <a:cs typeface="STIX Two Text Medium"/>
                <a:sym typeface="STIX Two Text Medium"/>
              </a:rPr>
              <a:t>‹#›</a:t>
            </a:fld>
            <a:endParaRPr>
              <a:solidFill>
                <a:schemeClr val="accent1"/>
              </a:solidFill>
              <a:latin typeface="STIX Two Text Medium"/>
              <a:ea typeface="STIX Two Text Medium"/>
              <a:cs typeface="STIX Two Text Medium"/>
              <a:sym typeface="STIX Two Text Medium"/>
            </a:endParaRPr>
          </a:p>
        </p:txBody>
      </p:sp>
      <p:grpSp>
        <p:nvGrpSpPr>
          <p:cNvPr id="272" name="Google Shape;272;p22"/>
          <p:cNvGrpSpPr/>
          <p:nvPr/>
        </p:nvGrpSpPr>
        <p:grpSpPr>
          <a:xfrm>
            <a:off x="3572375" y="0"/>
            <a:ext cx="640200" cy="4470100"/>
            <a:chOff x="3245525" y="0"/>
            <a:chExt cx="640200" cy="4306455"/>
          </a:xfrm>
        </p:grpSpPr>
        <p:sp>
          <p:nvSpPr>
            <p:cNvPr id="273" name="Google Shape;273;p22"/>
            <p:cNvSpPr/>
            <p:nvPr/>
          </p:nvSpPr>
          <p:spPr>
            <a:xfrm rot="-5400000">
              <a:off x="2879825" y="3300555"/>
              <a:ext cx="1371600" cy="640200"/>
            </a:xfrm>
            <a:prstGeom prst="chevron">
              <a:avLst>
                <a:gd name="adj" fmla="val 20755"/>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74" name="Google Shape;274;p22"/>
            <p:cNvSpPr/>
            <p:nvPr/>
          </p:nvSpPr>
          <p:spPr>
            <a:xfrm>
              <a:off x="3245525" y="0"/>
              <a:ext cx="640200" cy="3685800"/>
            </a:xfrm>
            <a:prstGeom prst="rect">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sp>
        <p:nvSpPr>
          <p:cNvPr id="275" name="Google Shape;275;p22"/>
          <p:cNvSpPr txBox="1">
            <a:spLocks noGrp="1"/>
          </p:cNvSpPr>
          <p:nvPr>
            <p:ph type="subTitle" idx="1"/>
          </p:nvPr>
        </p:nvSpPr>
        <p:spPr>
          <a:xfrm>
            <a:off x="4829450" y="768100"/>
            <a:ext cx="3765000" cy="227700"/>
          </a:xfrm>
          <a:prstGeom prst="rect">
            <a:avLst/>
          </a:prstGeom>
        </p:spPr>
        <p:txBody>
          <a:bodyPr spcFirstLastPara="1" wrap="square" lIns="91425" tIns="91425" rIns="91425" bIns="91425" anchor="ctr" anchorCtr="0">
            <a:noAutofit/>
          </a:bodyPr>
          <a:lstStyle>
            <a:lvl1pPr lvl="0">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6" name="Google Shape;276;p22"/>
          <p:cNvSpPr txBox="1">
            <a:spLocks noGrp="1"/>
          </p:cNvSpPr>
          <p:nvPr>
            <p:ph type="subTitle" idx="2"/>
          </p:nvPr>
        </p:nvSpPr>
        <p:spPr>
          <a:xfrm>
            <a:off x="4829450" y="768098"/>
            <a:ext cx="3765000" cy="227700"/>
          </a:xfrm>
          <a:prstGeom prst="rect">
            <a:avLst/>
          </a:prstGeom>
        </p:spPr>
        <p:txBody>
          <a:bodyPr spcFirstLastPara="1" wrap="square" lIns="91425" tIns="91425" rIns="91425" bIns="91425" anchor="ctr" anchorCtr="0">
            <a:noAutofit/>
          </a:bodyPr>
          <a:lstStyle>
            <a:lvl1pPr lvl="0">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7" name="Google Shape;277;p22"/>
          <p:cNvSpPr txBox="1">
            <a:spLocks noGrp="1"/>
          </p:cNvSpPr>
          <p:nvPr>
            <p:ph type="body" idx="3"/>
          </p:nvPr>
        </p:nvSpPr>
        <p:spPr>
          <a:xfrm>
            <a:off x="4829450" y="998850"/>
            <a:ext cx="3765000" cy="14283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sp>
        <p:nvSpPr>
          <p:cNvPr id="278" name="Google Shape;278;p22"/>
          <p:cNvSpPr txBox="1">
            <a:spLocks noGrp="1"/>
          </p:cNvSpPr>
          <p:nvPr>
            <p:ph type="subTitle" idx="4"/>
          </p:nvPr>
        </p:nvSpPr>
        <p:spPr>
          <a:xfrm>
            <a:off x="4829450" y="2571748"/>
            <a:ext cx="3765000" cy="227700"/>
          </a:xfrm>
          <a:prstGeom prst="rect">
            <a:avLst/>
          </a:prstGeom>
        </p:spPr>
        <p:txBody>
          <a:bodyPr spcFirstLastPara="1" wrap="square" lIns="91425" tIns="91425" rIns="91425" bIns="91425" anchor="ctr" anchorCtr="0">
            <a:noAutofit/>
          </a:bodyPr>
          <a:lstStyle>
            <a:lvl1pPr lvl="0">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9" name="Google Shape;279;p22"/>
          <p:cNvSpPr txBox="1">
            <a:spLocks noGrp="1"/>
          </p:cNvSpPr>
          <p:nvPr>
            <p:ph type="body" idx="5"/>
          </p:nvPr>
        </p:nvSpPr>
        <p:spPr>
          <a:xfrm>
            <a:off x="4829450" y="2802500"/>
            <a:ext cx="3765000" cy="14283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sp>
        <p:nvSpPr>
          <p:cNvPr id="280" name="Google Shape;280;p22"/>
          <p:cNvSpPr txBox="1">
            <a:spLocks noGrp="1"/>
          </p:cNvSpPr>
          <p:nvPr>
            <p:ph type="title"/>
          </p:nvPr>
        </p:nvSpPr>
        <p:spPr>
          <a:xfrm>
            <a:off x="311700" y="1555150"/>
            <a:ext cx="2896800" cy="2319300"/>
          </a:xfrm>
          <a:prstGeom prst="rect">
            <a:avLst/>
          </a:prstGeom>
        </p:spPr>
        <p:txBody>
          <a:bodyPr spcFirstLastPara="1" wrap="square" lIns="91425" tIns="91425" rIns="91425" bIns="91425" anchor="t" anchorCtr="0">
            <a:noAutofit/>
          </a:bodyPr>
          <a:lstStyle>
            <a:lvl1pPr lvl="0">
              <a:spcBef>
                <a:spcPts val="0"/>
              </a:spcBef>
              <a:spcAft>
                <a:spcPts val="0"/>
              </a:spcAft>
              <a:buClr>
                <a:schemeClr val="dk1"/>
              </a:buClr>
              <a:buSzPts val="3000"/>
              <a:buFont typeface="STIX Two Text SemiBold"/>
              <a:buNone/>
              <a:defRPr/>
            </a:lvl1pPr>
            <a:lvl2pPr lvl="1">
              <a:spcBef>
                <a:spcPts val="0"/>
              </a:spcBef>
              <a:spcAft>
                <a:spcPts val="0"/>
              </a:spcAft>
              <a:buClr>
                <a:schemeClr val="dk1"/>
              </a:buClr>
              <a:buSzPts val="3000"/>
              <a:buFont typeface="STIX Two Text SemiBold"/>
              <a:buNone/>
              <a:defRPr/>
            </a:lvl2pPr>
            <a:lvl3pPr lvl="2">
              <a:spcBef>
                <a:spcPts val="0"/>
              </a:spcBef>
              <a:spcAft>
                <a:spcPts val="0"/>
              </a:spcAft>
              <a:buClr>
                <a:schemeClr val="dk1"/>
              </a:buClr>
              <a:buSzPts val="3000"/>
              <a:buFont typeface="STIX Two Text SemiBold"/>
              <a:buNone/>
              <a:defRPr/>
            </a:lvl3pPr>
            <a:lvl4pPr lvl="3">
              <a:spcBef>
                <a:spcPts val="0"/>
              </a:spcBef>
              <a:spcAft>
                <a:spcPts val="0"/>
              </a:spcAft>
              <a:buClr>
                <a:schemeClr val="dk1"/>
              </a:buClr>
              <a:buSzPts val="3000"/>
              <a:buFont typeface="STIX Two Text SemiBold"/>
              <a:buNone/>
              <a:defRPr/>
            </a:lvl4pPr>
            <a:lvl5pPr lvl="4">
              <a:spcBef>
                <a:spcPts val="0"/>
              </a:spcBef>
              <a:spcAft>
                <a:spcPts val="0"/>
              </a:spcAft>
              <a:buClr>
                <a:schemeClr val="dk1"/>
              </a:buClr>
              <a:buSzPts val="3000"/>
              <a:buFont typeface="STIX Two Text SemiBold"/>
              <a:buNone/>
              <a:defRPr/>
            </a:lvl5pPr>
            <a:lvl6pPr lvl="5">
              <a:spcBef>
                <a:spcPts val="0"/>
              </a:spcBef>
              <a:spcAft>
                <a:spcPts val="0"/>
              </a:spcAft>
              <a:buClr>
                <a:schemeClr val="dk1"/>
              </a:buClr>
              <a:buSzPts val="3000"/>
              <a:buFont typeface="STIX Two Text SemiBold"/>
              <a:buNone/>
              <a:defRPr/>
            </a:lvl6pPr>
            <a:lvl7pPr lvl="6">
              <a:spcBef>
                <a:spcPts val="0"/>
              </a:spcBef>
              <a:spcAft>
                <a:spcPts val="0"/>
              </a:spcAft>
              <a:buClr>
                <a:schemeClr val="dk1"/>
              </a:buClr>
              <a:buSzPts val="3000"/>
              <a:buFont typeface="STIX Two Text SemiBold"/>
              <a:buNone/>
              <a:defRPr/>
            </a:lvl7pPr>
            <a:lvl8pPr lvl="7">
              <a:spcBef>
                <a:spcPts val="0"/>
              </a:spcBef>
              <a:spcAft>
                <a:spcPts val="0"/>
              </a:spcAft>
              <a:buClr>
                <a:schemeClr val="dk1"/>
              </a:buClr>
              <a:buSzPts val="3000"/>
              <a:buFont typeface="STIX Two Text SemiBold"/>
              <a:buNone/>
              <a:defRPr/>
            </a:lvl8pPr>
            <a:lvl9pPr lvl="8">
              <a:spcBef>
                <a:spcPts val="0"/>
              </a:spcBef>
              <a:spcAft>
                <a:spcPts val="0"/>
              </a:spcAft>
              <a:buClr>
                <a:schemeClr val="dk1"/>
              </a:buClr>
              <a:buSzPts val="3000"/>
              <a:buFont typeface="STIX Two Text SemiBold"/>
              <a:buNone/>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wo column text and image with footer">
  <p:cSld name="CUSTOM_1_1_1_1_1">
    <p:spTree>
      <p:nvGrpSpPr>
        <p:cNvPr id="1" name="Shape 303"/>
        <p:cNvGrpSpPr/>
        <p:nvPr/>
      </p:nvGrpSpPr>
      <p:grpSpPr>
        <a:xfrm>
          <a:off x="0" y="0"/>
          <a:ext cx="0" cy="0"/>
          <a:chOff x="0" y="0"/>
          <a:chExt cx="0" cy="0"/>
        </a:xfrm>
      </p:grpSpPr>
      <p:grpSp>
        <p:nvGrpSpPr>
          <p:cNvPr id="304" name="Google Shape;304;p24"/>
          <p:cNvGrpSpPr/>
          <p:nvPr/>
        </p:nvGrpSpPr>
        <p:grpSpPr>
          <a:xfrm>
            <a:off x="0" y="455100"/>
            <a:ext cx="9144000" cy="4519401"/>
            <a:chOff x="0" y="455100"/>
            <a:chExt cx="9144000" cy="4519401"/>
          </a:xfrm>
        </p:grpSpPr>
        <p:sp>
          <p:nvSpPr>
            <p:cNvPr id="305" name="Google Shape;305;p24"/>
            <p:cNvSpPr/>
            <p:nvPr/>
          </p:nvSpPr>
          <p:spPr>
            <a:xfrm flipH="1">
              <a:off x="4560600" y="455100"/>
              <a:ext cx="4583400" cy="4231200"/>
            </a:xfrm>
            <a:prstGeom prst="round1Rect">
              <a:avLst>
                <a:gd name="adj" fmla="val 7773"/>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306" name="Google Shape;306;p24"/>
            <p:cNvSpPr/>
            <p:nvPr/>
          </p:nvSpPr>
          <p:spPr>
            <a:xfrm>
              <a:off x="0" y="455100"/>
              <a:ext cx="4583400" cy="4231200"/>
            </a:xfrm>
            <a:prstGeom prst="round1Rect">
              <a:avLst>
                <a:gd name="adj" fmla="val 7773"/>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307" name="Google Shape;307;p24"/>
            <p:cNvSpPr/>
            <p:nvPr/>
          </p:nvSpPr>
          <p:spPr>
            <a:xfrm>
              <a:off x="4212650" y="4256001"/>
              <a:ext cx="718800" cy="718500"/>
            </a:xfrm>
            <a:prstGeom prst="ellipse">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sp>
        <p:nvSpPr>
          <p:cNvPr id="308" name="Google Shape;308;p24"/>
          <p:cNvSpPr txBox="1"/>
          <p:nvPr/>
        </p:nvSpPr>
        <p:spPr>
          <a:xfrm>
            <a:off x="4212575" y="4533153"/>
            <a:ext cx="718800" cy="421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solidFill>
                  <a:schemeClr val="accent1"/>
                </a:solidFill>
                <a:latin typeface="STIX Two Text Medium"/>
                <a:ea typeface="STIX Two Text Medium"/>
                <a:cs typeface="STIX Two Text Medium"/>
                <a:sym typeface="STIX Two Text Medium"/>
              </a:rPr>
              <a:t>‹#›</a:t>
            </a:fld>
            <a:endParaRPr>
              <a:solidFill>
                <a:schemeClr val="accent1"/>
              </a:solidFill>
              <a:latin typeface="STIX Two Text Medium"/>
              <a:ea typeface="STIX Two Text Medium"/>
              <a:cs typeface="STIX Two Text Medium"/>
              <a:sym typeface="STIX Two Text Medium"/>
            </a:endParaRPr>
          </a:p>
        </p:txBody>
      </p:sp>
      <p:sp>
        <p:nvSpPr>
          <p:cNvPr id="309" name="Google Shape;309;p24"/>
          <p:cNvSpPr txBox="1">
            <a:spLocks noGrp="1"/>
          </p:cNvSpPr>
          <p:nvPr>
            <p:ph type="subTitle" idx="1"/>
          </p:nvPr>
        </p:nvSpPr>
        <p:spPr>
          <a:xfrm>
            <a:off x="366100" y="4773588"/>
            <a:ext cx="3539400" cy="2826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2"/>
              </a:buClr>
              <a:buSzPts val="1200"/>
              <a:buNone/>
              <a:defRPr sz="1200">
                <a:solidFill>
                  <a:schemeClr val="lt2"/>
                </a:solidFill>
              </a:defRPr>
            </a:lvl1pPr>
            <a:lvl2pPr lvl="1">
              <a:spcBef>
                <a:spcPts val="0"/>
              </a:spcBef>
              <a:spcAft>
                <a:spcPts val="0"/>
              </a:spcAft>
              <a:buClr>
                <a:schemeClr val="lt2"/>
              </a:buClr>
              <a:buSzPts val="1200"/>
              <a:buNone/>
              <a:defRPr sz="1200">
                <a:solidFill>
                  <a:schemeClr val="lt2"/>
                </a:solidFill>
              </a:defRPr>
            </a:lvl2pPr>
            <a:lvl3pPr lvl="2">
              <a:spcBef>
                <a:spcPts val="0"/>
              </a:spcBef>
              <a:spcAft>
                <a:spcPts val="0"/>
              </a:spcAft>
              <a:buClr>
                <a:schemeClr val="lt2"/>
              </a:buClr>
              <a:buSzPts val="1200"/>
              <a:buNone/>
              <a:defRPr sz="1200">
                <a:solidFill>
                  <a:schemeClr val="lt2"/>
                </a:solidFill>
              </a:defRPr>
            </a:lvl3pPr>
            <a:lvl4pPr lvl="3">
              <a:spcBef>
                <a:spcPts val="0"/>
              </a:spcBef>
              <a:spcAft>
                <a:spcPts val="0"/>
              </a:spcAft>
              <a:buClr>
                <a:schemeClr val="lt2"/>
              </a:buClr>
              <a:buSzPts val="1200"/>
              <a:buNone/>
              <a:defRPr sz="1200">
                <a:solidFill>
                  <a:schemeClr val="lt2"/>
                </a:solidFill>
              </a:defRPr>
            </a:lvl4pPr>
            <a:lvl5pPr lvl="4">
              <a:spcBef>
                <a:spcPts val="0"/>
              </a:spcBef>
              <a:spcAft>
                <a:spcPts val="0"/>
              </a:spcAft>
              <a:buClr>
                <a:schemeClr val="lt2"/>
              </a:buClr>
              <a:buSzPts val="1200"/>
              <a:buNone/>
              <a:defRPr sz="1200">
                <a:solidFill>
                  <a:schemeClr val="lt2"/>
                </a:solidFill>
              </a:defRPr>
            </a:lvl5pPr>
            <a:lvl6pPr lvl="5">
              <a:spcBef>
                <a:spcPts val="0"/>
              </a:spcBef>
              <a:spcAft>
                <a:spcPts val="0"/>
              </a:spcAft>
              <a:buClr>
                <a:schemeClr val="lt2"/>
              </a:buClr>
              <a:buSzPts val="1200"/>
              <a:buNone/>
              <a:defRPr sz="1200">
                <a:solidFill>
                  <a:schemeClr val="lt2"/>
                </a:solidFill>
              </a:defRPr>
            </a:lvl6pPr>
            <a:lvl7pPr lvl="6">
              <a:spcBef>
                <a:spcPts val="0"/>
              </a:spcBef>
              <a:spcAft>
                <a:spcPts val="0"/>
              </a:spcAft>
              <a:buClr>
                <a:schemeClr val="lt2"/>
              </a:buClr>
              <a:buSzPts val="1200"/>
              <a:buNone/>
              <a:defRPr sz="1200">
                <a:solidFill>
                  <a:schemeClr val="lt2"/>
                </a:solidFill>
              </a:defRPr>
            </a:lvl7pPr>
            <a:lvl8pPr lvl="7">
              <a:spcBef>
                <a:spcPts val="0"/>
              </a:spcBef>
              <a:spcAft>
                <a:spcPts val="0"/>
              </a:spcAft>
              <a:buClr>
                <a:schemeClr val="lt2"/>
              </a:buClr>
              <a:buSzPts val="1200"/>
              <a:buNone/>
              <a:defRPr sz="1200">
                <a:solidFill>
                  <a:schemeClr val="lt2"/>
                </a:solidFill>
              </a:defRPr>
            </a:lvl8pPr>
            <a:lvl9pPr lvl="8">
              <a:spcBef>
                <a:spcPts val="0"/>
              </a:spcBef>
              <a:spcAft>
                <a:spcPts val="0"/>
              </a:spcAft>
              <a:buClr>
                <a:schemeClr val="lt2"/>
              </a:buClr>
              <a:buSzPts val="1200"/>
              <a:buNone/>
              <a:defRPr sz="1200">
                <a:solidFill>
                  <a:schemeClr val="lt2"/>
                </a:solidFill>
              </a:defRPr>
            </a:lvl9pPr>
          </a:lstStyle>
          <a:p>
            <a:endParaRPr/>
          </a:p>
        </p:txBody>
      </p:sp>
      <p:sp>
        <p:nvSpPr>
          <p:cNvPr id="310" name="Google Shape;310;p24"/>
          <p:cNvSpPr txBox="1">
            <a:spLocks noGrp="1"/>
          </p:cNvSpPr>
          <p:nvPr>
            <p:ph type="subTitle" idx="2"/>
          </p:nvPr>
        </p:nvSpPr>
        <p:spPr>
          <a:xfrm>
            <a:off x="5251900" y="4773588"/>
            <a:ext cx="3539400" cy="282600"/>
          </a:xfrm>
          <a:prstGeom prst="rect">
            <a:avLst/>
          </a:prstGeom>
        </p:spPr>
        <p:txBody>
          <a:bodyPr spcFirstLastPara="1" wrap="square" lIns="91425" tIns="91425" rIns="91425" bIns="91425" anchor="ctr" anchorCtr="0">
            <a:noAutofit/>
          </a:bodyPr>
          <a:lstStyle>
            <a:lvl1pPr lvl="0" algn="r">
              <a:spcBef>
                <a:spcPts val="0"/>
              </a:spcBef>
              <a:spcAft>
                <a:spcPts val="0"/>
              </a:spcAft>
              <a:buClr>
                <a:schemeClr val="lt2"/>
              </a:buClr>
              <a:buSzPts val="1200"/>
              <a:buNone/>
              <a:defRPr sz="1200">
                <a:solidFill>
                  <a:schemeClr val="lt2"/>
                </a:solidFill>
              </a:defRPr>
            </a:lvl1pPr>
            <a:lvl2pPr lvl="1" algn="r">
              <a:spcBef>
                <a:spcPts val="0"/>
              </a:spcBef>
              <a:spcAft>
                <a:spcPts val="0"/>
              </a:spcAft>
              <a:buClr>
                <a:schemeClr val="lt2"/>
              </a:buClr>
              <a:buSzPts val="1200"/>
              <a:buNone/>
              <a:defRPr sz="1200">
                <a:solidFill>
                  <a:schemeClr val="lt2"/>
                </a:solidFill>
              </a:defRPr>
            </a:lvl2pPr>
            <a:lvl3pPr lvl="2" algn="r">
              <a:spcBef>
                <a:spcPts val="0"/>
              </a:spcBef>
              <a:spcAft>
                <a:spcPts val="0"/>
              </a:spcAft>
              <a:buClr>
                <a:schemeClr val="lt2"/>
              </a:buClr>
              <a:buSzPts val="1200"/>
              <a:buNone/>
              <a:defRPr sz="1200">
                <a:solidFill>
                  <a:schemeClr val="lt2"/>
                </a:solidFill>
              </a:defRPr>
            </a:lvl3pPr>
            <a:lvl4pPr lvl="3" algn="r">
              <a:spcBef>
                <a:spcPts val="0"/>
              </a:spcBef>
              <a:spcAft>
                <a:spcPts val="0"/>
              </a:spcAft>
              <a:buClr>
                <a:schemeClr val="lt2"/>
              </a:buClr>
              <a:buSzPts val="1200"/>
              <a:buNone/>
              <a:defRPr sz="1200">
                <a:solidFill>
                  <a:schemeClr val="lt2"/>
                </a:solidFill>
              </a:defRPr>
            </a:lvl4pPr>
            <a:lvl5pPr lvl="4" algn="r">
              <a:spcBef>
                <a:spcPts val="0"/>
              </a:spcBef>
              <a:spcAft>
                <a:spcPts val="0"/>
              </a:spcAft>
              <a:buClr>
                <a:schemeClr val="lt2"/>
              </a:buClr>
              <a:buSzPts val="1200"/>
              <a:buNone/>
              <a:defRPr sz="1200">
                <a:solidFill>
                  <a:schemeClr val="lt2"/>
                </a:solidFill>
              </a:defRPr>
            </a:lvl5pPr>
            <a:lvl6pPr lvl="5" algn="r">
              <a:spcBef>
                <a:spcPts val="0"/>
              </a:spcBef>
              <a:spcAft>
                <a:spcPts val="0"/>
              </a:spcAft>
              <a:buClr>
                <a:schemeClr val="lt2"/>
              </a:buClr>
              <a:buSzPts val="1200"/>
              <a:buNone/>
              <a:defRPr sz="1200">
                <a:solidFill>
                  <a:schemeClr val="lt2"/>
                </a:solidFill>
              </a:defRPr>
            </a:lvl6pPr>
            <a:lvl7pPr lvl="6" algn="r">
              <a:spcBef>
                <a:spcPts val="0"/>
              </a:spcBef>
              <a:spcAft>
                <a:spcPts val="0"/>
              </a:spcAft>
              <a:buClr>
                <a:schemeClr val="lt2"/>
              </a:buClr>
              <a:buSzPts val="1200"/>
              <a:buNone/>
              <a:defRPr sz="1200">
                <a:solidFill>
                  <a:schemeClr val="lt2"/>
                </a:solidFill>
              </a:defRPr>
            </a:lvl7pPr>
            <a:lvl8pPr lvl="7" algn="r">
              <a:spcBef>
                <a:spcPts val="0"/>
              </a:spcBef>
              <a:spcAft>
                <a:spcPts val="0"/>
              </a:spcAft>
              <a:buClr>
                <a:schemeClr val="lt2"/>
              </a:buClr>
              <a:buSzPts val="1200"/>
              <a:buNone/>
              <a:defRPr sz="1200">
                <a:solidFill>
                  <a:schemeClr val="lt2"/>
                </a:solidFill>
              </a:defRPr>
            </a:lvl8pPr>
            <a:lvl9pPr lvl="8" algn="r">
              <a:spcBef>
                <a:spcPts val="0"/>
              </a:spcBef>
              <a:spcAft>
                <a:spcPts val="0"/>
              </a:spcAft>
              <a:buClr>
                <a:schemeClr val="lt2"/>
              </a:buClr>
              <a:buSzPts val="1200"/>
              <a:buNone/>
              <a:defRPr sz="1200">
                <a:solidFill>
                  <a:schemeClr val="lt2"/>
                </a:solidFill>
              </a:defRPr>
            </a:lvl9pPr>
          </a:lstStyle>
          <a:p>
            <a:endParaRPr/>
          </a:p>
        </p:txBody>
      </p:sp>
      <p:sp>
        <p:nvSpPr>
          <p:cNvPr id="311" name="Google Shape;311;p24"/>
          <p:cNvSpPr txBox="1">
            <a:spLocks noGrp="1"/>
          </p:cNvSpPr>
          <p:nvPr>
            <p:ph type="title"/>
          </p:nvPr>
        </p:nvSpPr>
        <p:spPr>
          <a:xfrm>
            <a:off x="366100" y="2164325"/>
            <a:ext cx="3846600" cy="578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12" name="Google Shape;312;p24"/>
          <p:cNvSpPr txBox="1">
            <a:spLocks noGrp="1"/>
          </p:cNvSpPr>
          <p:nvPr>
            <p:ph type="subTitle" idx="3"/>
          </p:nvPr>
        </p:nvSpPr>
        <p:spPr>
          <a:xfrm>
            <a:off x="366100" y="3096750"/>
            <a:ext cx="3846600" cy="282600"/>
          </a:xfrm>
          <a:prstGeom prst="rect">
            <a:avLst/>
          </a:prstGeom>
        </p:spPr>
        <p:txBody>
          <a:bodyPr spcFirstLastPara="1" wrap="square" lIns="91425" tIns="91425" rIns="91425" bIns="91425" anchor="t" anchorCtr="0">
            <a:noAutofit/>
          </a:bodyPr>
          <a:lstStyle>
            <a:lvl1pPr lvl="0">
              <a:spcBef>
                <a:spcPts val="0"/>
              </a:spcBef>
              <a:spcAft>
                <a:spcPts val="0"/>
              </a:spcAft>
              <a:buSzPts val="1200"/>
              <a:buNone/>
              <a:defRPr sz="1200"/>
            </a:lvl1pPr>
            <a:lvl2pPr lvl="1">
              <a:spcBef>
                <a:spcPts val="0"/>
              </a:spcBef>
              <a:spcAft>
                <a:spcPts val="0"/>
              </a:spcAft>
              <a:buSzPts val="1200"/>
              <a:buNone/>
              <a:defRPr sz="1200"/>
            </a:lvl2pPr>
            <a:lvl3pPr lvl="2">
              <a:spcBef>
                <a:spcPts val="0"/>
              </a:spcBef>
              <a:spcAft>
                <a:spcPts val="0"/>
              </a:spcAft>
              <a:buSzPts val="1200"/>
              <a:buNone/>
              <a:defRPr sz="1200"/>
            </a:lvl3pPr>
            <a:lvl4pPr lvl="3">
              <a:spcBef>
                <a:spcPts val="0"/>
              </a:spcBef>
              <a:spcAft>
                <a:spcPts val="0"/>
              </a:spcAft>
              <a:buSzPts val="1200"/>
              <a:buNone/>
              <a:defRPr sz="1200"/>
            </a:lvl4pPr>
            <a:lvl5pPr lvl="4">
              <a:spcBef>
                <a:spcPts val="0"/>
              </a:spcBef>
              <a:spcAft>
                <a:spcPts val="0"/>
              </a:spcAft>
              <a:buSzPts val="1200"/>
              <a:buNone/>
              <a:defRPr sz="1200"/>
            </a:lvl5pPr>
            <a:lvl6pPr lvl="5">
              <a:spcBef>
                <a:spcPts val="0"/>
              </a:spcBef>
              <a:spcAft>
                <a:spcPts val="0"/>
              </a:spcAft>
              <a:buSzPts val="1200"/>
              <a:buNone/>
              <a:defRPr sz="1200"/>
            </a:lvl6pPr>
            <a:lvl7pPr lvl="6">
              <a:spcBef>
                <a:spcPts val="0"/>
              </a:spcBef>
              <a:spcAft>
                <a:spcPts val="0"/>
              </a:spcAft>
              <a:buSzPts val="1200"/>
              <a:buNone/>
              <a:defRPr sz="1200"/>
            </a:lvl7pPr>
            <a:lvl8pPr lvl="7">
              <a:spcBef>
                <a:spcPts val="0"/>
              </a:spcBef>
              <a:spcAft>
                <a:spcPts val="0"/>
              </a:spcAft>
              <a:buSzPts val="1200"/>
              <a:buNone/>
              <a:defRPr sz="1200"/>
            </a:lvl8pPr>
            <a:lvl9pPr lvl="8">
              <a:spcBef>
                <a:spcPts val="0"/>
              </a:spcBef>
              <a:spcAft>
                <a:spcPts val="0"/>
              </a:spcAft>
              <a:buSzPts val="1200"/>
              <a:buNone/>
              <a:defRPr sz="1200"/>
            </a:lvl9pPr>
          </a:lstStyle>
          <a:p>
            <a:endParaRPr/>
          </a:p>
        </p:txBody>
      </p:sp>
      <p:sp>
        <p:nvSpPr>
          <p:cNvPr id="313" name="Google Shape;313;p24"/>
          <p:cNvSpPr txBox="1">
            <a:spLocks noGrp="1"/>
          </p:cNvSpPr>
          <p:nvPr>
            <p:ph type="body" idx="4"/>
          </p:nvPr>
        </p:nvSpPr>
        <p:spPr>
          <a:xfrm>
            <a:off x="366100" y="3379350"/>
            <a:ext cx="3846600" cy="9678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sp>
        <p:nvSpPr>
          <p:cNvPr id="314" name="Google Shape;314;p24"/>
          <p:cNvSpPr>
            <a:spLocks noGrp="1"/>
          </p:cNvSpPr>
          <p:nvPr>
            <p:ph type="pic" idx="5"/>
          </p:nvPr>
        </p:nvSpPr>
        <p:spPr>
          <a:xfrm>
            <a:off x="4928588" y="679925"/>
            <a:ext cx="3755400" cy="1484400"/>
          </a:xfrm>
          <a:prstGeom prst="rect">
            <a:avLst/>
          </a:prstGeom>
          <a:noFill/>
          <a:ln>
            <a:noFill/>
          </a:ln>
        </p:spPr>
      </p:sp>
      <p:sp>
        <p:nvSpPr>
          <p:cNvPr id="315" name="Google Shape;315;p24"/>
          <p:cNvSpPr>
            <a:spLocks noGrp="1"/>
          </p:cNvSpPr>
          <p:nvPr>
            <p:ph type="pic" idx="6"/>
          </p:nvPr>
        </p:nvSpPr>
        <p:spPr>
          <a:xfrm>
            <a:off x="457200" y="679925"/>
            <a:ext cx="3755400" cy="1484400"/>
          </a:xfrm>
          <a:prstGeom prst="rect">
            <a:avLst/>
          </a:prstGeom>
          <a:noFill/>
          <a:ln>
            <a:noFill/>
          </a:ln>
        </p:spPr>
      </p:sp>
      <p:sp>
        <p:nvSpPr>
          <p:cNvPr id="316" name="Google Shape;316;p24"/>
          <p:cNvSpPr txBox="1">
            <a:spLocks noGrp="1"/>
          </p:cNvSpPr>
          <p:nvPr>
            <p:ph type="title" idx="7"/>
          </p:nvPr>
        </p:nvSpPr>
        <p:spPr>
          <a:xfrm>
            <a:off x="4837500" y="2164325"/>
            <a:ext cx="3846600" cy="578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17" name="Google Shape;317;p24"/>
          <p:cNvSpPr txBox="1">
            <a:spLocks noGrp="1"/>
          </p:cNvSpPr>
          <p:nvPr>
            <p:ph type="subTitle" idx="8"/>
          </p:nvPr>
        </p:nvSpPr>
        <p:spPr>
          <a:xfrm>
            <a:off x="4837500" y="3096750"/>
            <a:ext cx="3846600" cy="282600"/>
          </a:xfrm>
          <a:prstGeom prst="rect">
            <a:avLst/>
          </a:prstGeom>
        </p:spPr>
        <p:txBody>
          <a:bodyPr spcFirstLastPara="1" wrap="square" lIns="91425" tIns="91425" rIns="91425" bIns="91425" anchor="t" anchorCtr="0">
            <a:noAutofit/>
          </a:bodyPr>
          <a:lstStyle>
            <a:lvl1pPr lvl="0">
              <a:spcBef>
                <a:spcPts val="0"/>
              </a:spcBef>
              <a:spcAft>
                <a:spcPts val="0"/>
              </a:spcAft>
              <a:buSzPts val="1200"/>
              <a:buNone/>
              <a:defRPr sz="1200"/>
            </a:lvl1pPr>
            <a:lvl2pPr lvl="1">
              <a:spcBef>
                <a:spcPts val="0"/>
              </a:spcBef>
              <a:spcAft>
                <a:spcPts val="0"/>
              </a:spcAft>
              <a:buSzPts val="1200"/>
              <a:buNone/>
              <a:defRPr sz="1200"/>
            </a:lvl2pPr>
            <a:lvl3pPr lvl="2">
              <a:spcBef>
                <a:spcPts val="0"/>
              </a:spcBef>
              <a:spcAft>
                <a:spcPts val="0"/>
              </a:spcAft>
              <a:buSzPts val="1200"/>
              <a:buNone/>
              <a:defRPr sz="1200"/>
            </a:lvl3pPr>
            <a:lvl4pPr lvl="3">
              <a:spcBef>
                <a:spcPts val="0"/>
              </a:spcBef>
              <a:spcAft>
                <a:spcPts val="0"/>
              </a:spcAft>
              <a:buSzPts val="1200"/>
              <a:buNone/>
              <a:defRPr sz="1200"/>
            </a:lvl4pPr>
            <a:lvl5pPr lvl="4">
              <a:spcBef>
                <a:spcPts val="0"/>
              </a:spcBef>
              <a:spcAft>
                <a:spcPts val="0"/>
              </a:spcAft>
              <a:buSzPts val="1200"/>
              <a:buNone/>
              <a:defRPr sz="1200"/>
            </a:lvl5pPr>
            <a:lvl6pPr lvl="5">
              <a:spcBef>
                <a:spcPts val="0"/>
              </a:spcBef>
              <a:spcAft>
                <a:spcPts val="0"/>
              </a:spcAft>
              <a:buSzPts val="1200"/>
              <a:buNone/>
              <a:defRPr sz="1200"/>
            </a:lvl6pPr>
            <a:lvl7pPr lvl="6">
              <a:spcBef>
                <a:spcPts val="0"/>
              </a:spcBef>
              <a:spcAft>
                <a:spcPts val="0"/>
              </a:spcAft>
              <a:buSzPts val="1200"/>
              <a:buNone/>
              <a:defRPr sz="1200"/>
            </a:lvl7pPr>
            <a:lvl8pPr lvl="7">
              <a:spcBef>
                <a:spcPts val="0"/>
              </a:spcBef>
              <a:spcAft>
                <a:spcPts val="0"/>
              </a:spcAft>
              <a:buSzPts val="1200"/>
              <a:buNone/>
              <a:defRPr sz="1200"/>
            </a:lvl8pPr>
            <a:lvl9pPr lvl="8">
              <a:spcBef>
                <a:spcPts val="0"/>
              </a:spcBef>
              <a:spcAft>
                <a:spcPts val="0"/>
              </a:spcAft>
              <a:buSzPts val="1200"/>
              <a:buNone/>
              <a:defRPr sz="1200"/>
            </a:lvl9pPr>
          </a:lstStyle>
          <a:p>
            <a:endParaRPr/>
          </a:p>
        </p:txBody>
      </p:sp>
      <p:sp>
        <p:nvSpPr>
          <p:cNvPr id="318" name="Google Shape;318;p24"/>
          <p:cNvSpPr txBox="1">
            <a:spLocks noGrp="1"/>
          </p:cNvSpPr>
          <p:nvPr>
            <p:ph type="body" idx="9"/>
          </p:nvPr>
        </p:nvSpPr>
        <p:spPr>
          <a:xfrm>
            <a:off x="4837500" y="3379350"/>
            <a:ext cx="3846600" cy="9678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spTree>
  </p:cSld>
  <p:clrMapOvr>
    <a:masterClrMapping/>
  </p:clrMapOvr>
  <p:extLst>
    <p:ext uri="{DCECCB84-F9BA-43D5-87BE-67443E8EF086}">
      <p15:sldGuideLst xmlns:p15="http://schemas.microsoft.com/office/powerpoint/2012/main">
        <p15:guide id="1" pos="288">
          <p15:clr>
            <a:srgbClr val="E46962"/>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wo storyboards with footer">
  <p:cSld name="CUSTOM_1_1_1_1_1_1">
    <p:spTree>
      <p:nvGrpSpPr>
        <p:cNvPr id="1" name="Shape 319"/>
        <p:cNvGrpSpPr/>
        <p:nvPr/>
      </p:nvGrpSpPr>
      <p:grpSpPr>
        <a:xfrm>
          <a:off x="0" y="0"/>
          <a:ext cx="0" cy="0"/>
          <a:chOff x="0" y="0"/>
          <a:chExt cx="0" cy="0"/>
        </a:xfrm>
      </p:grpSpPr>
      <p:grpSp>
        <p:nvGrpSpPr>
          <p:cNvPr id="320" name="Google Shape;320;p25"/>
          <p:cNvGrpSpPr/>
          <p:nvPr/>
        </p:nvGrpSpPr>
        <p:grpSpPr>
          <a:xfrm>
            <a:off x="0" y="455100"/>
            <a:ext cx="9144000" cy="4519401"/>
            <a:chOff x="0" y="455100"/>
            <a:chExt cx="9144000" cy="4519401"/>
          </a:xfrm>
        </p:grpSpPr>
        <p:sp>
          <p:nvSpPr>
            <p:cNvPr id="321" name="Google Shape;321;p25"/>
            <p:cNvSpPr/>
            <p:nvPr/>
          </p:nvSpPr>
          <p:spPr>
            <a:xfrm flipH="1">
              <a:off x="4560600" y="455100"/>
              <a:ext cx="4583400" cy="4231200"/>
            </a:xfrm>
            <a:prstGeom prst="round1Rect">
              <a:avLst>
                <a:gd name="adj" fmla="val 7773"/>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322" name="Google Shape;322;p25"/>
            <p:cNvSpPr/>
            <p:nvPr/>
          </p:nvSpPr>
          <p:spPr>
            <a:xfrm>
              <a:off x="0" y="455100"/>
              <a:ext cx="4583400" cy="4231200"/>
            </a:xfrm>
            <a:prstGeom prst="round1Rect">
              <a:avLst>
                <a:gd name="adj" fmla="val 7773"/>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323" name="Google Shape;323;p25"/>
            <p:cNvSpPr/>
            <p:nvPr/>
          </p:nvSpPr>
          <p:spPr>
            <a:xfrm>
              <a:off x="4212650" y="4256001"/>
              <a:ext cx="718800" cy="718500"/>
            </a:xfrm>
            <a:prstGeom prst="ellipse">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sp>
        <p:nvSpPr>
          <p:cNvPr id="324" name="Google Shape;324;p25"/>
          <p:cNvSpPr txBox="1"/>
          <p:nvPr/>
        </p:nvSpPr>
        <p:spPr>
          <a:xfrm>
            <a:off x="4212575" y="4533153"/>
            <a:ext cx="718800" cy="421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solidFill>
                  <a:schemeClr val="accent1"/>
                </a:solidFill>
                <a:latin typeface="STIX Two Text Medium"/>
                <a:ea typeface="STIX Two Text Medium"/>
                <a:cs typeface="STIX Two Text Medium"/>
                <a:sym typeface="STIX Two Text Medium"/>
              </a:rPr>
              <a:t>‹#›</a:t>
            </a:fld>
            <a:endParaRPr>
              <a:solidFill>
                <a:schemeClr val="accent1"/>
              </a:solidFill>
              <a:latin typeface="STIX Two Text Medium"/>
              <a:ea typeface="STIX Two Text Medium"/>
              <a:cs typeface="STIX Two Text Medium"/>
              <a:sym typeface="STIX Two Text Medium"/>
            </a:endParaRPr>
          </a:p>
        </p:txBody>
      </p:sp>
      <p:sp>
        <p:nvSpPr>
          <p:cNvPr id="325" name="Google Shape;325;p25"/>
          <p:cNvSpPr txBox="1">
            <a:spLocks noGrp="1"/>
          </p:cNvSpPr>
          <p:nvPr>
            <p:ph type="subTitle" idx="1"/>
          </p:nvPr>
        </p:nvSpPr>
        <p:spPr>
          <a:xfrm>
            <a:off x="366100" y="4773588"/>
            <a:ext cx="3539400" cy="2826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2"/>
              </a:buClr>
              <a:buSzPts val="1200"/>
              <a:buNone/>
              <a:defRPr sz="1200">
                <a:solidFill>
                  <a:schemeClr val="lt2"/>
                </a:solidFill>
              </a:defRPr>
            </a:lvl1pPr>
            <a:lvl2pPr lvl="1">
              <a:spcBef>
                <a:spcPts val="0"/>
              </a:spcBef>
              <a:spcAft>
                <a:spcPts val="0"/>
              </a:spcAft>
              <a:buClr>
                <a:schemeClr val="lt2"/>
              </a:buClr>
              <a:buSzPts val="1200"/>
              <a:buNone/>
              <a:defRPr sz="1200">
                <a:solidFill>
                  <a:schemeClr val="lt2"/>
                </a:solidFill>
              </a:defRPr>
            </a:lvl2pPr>
            <a:lvl3pPr lvl="2">
              <a:spcBef>
                <a:spcPts val="0"/>
              </a:spcBef>
              <a:spcAft>
                <a:spcPts val="0"/>
              </a:spcAft>
              <a:buClr>
                <a:schemeClr val="lt2"/>
              </a:buClr>
              <a:buSzPts val="1200"/>
              <a:buNone/>
              <a:defRPr sz="1200">
                <a:solidFill>
                  <a:schemeClr val="lt2"/>
                </a:solidFill>
              </a:defRPr>
            </a:lvl3pPr>
            <a:lvl4pPr lvl="3">
              <a:spcBef>
                <a:spcPts val="0"/>
              </a:spcBef>
              <a:spcAft>
                <a:spcPts val="0"/>
              </a:spcAft>
              <a:buClr>
                <a:schemeClr val="lt2"/>
              </a:buClr>
              <a:buSzPts val="1200"/>
              <a:buNone/>
              <a:defRPr sz="1200">
                <a:solidFill>
                  <a:schemeClr val="lt2"/>
                </a:solidFill>
              </a:defRPr>
            </a:lvl4pPr>
            <a:lvl5pPr lvl="4">
              <a:spcBef>
                <a:spcPts val="0"/>
              </a:spcBef>
              <a:spcAft>
                <a:spcPts val="0"/>
              </a:spcAft>
              <a:buClr>
                <a:schemeClr val="lt2"/>
              </a:buClr>
              <a:buSzPts val="1200"/>
              <a:buNone/>
              <a:defRPr sz="1200">
                <a:solidFill>
                  <a:schemeClr val="lt2"/>
                </a:solidFill>
              </a:defRPr>
            </a:lvl5pPr>
            <a:lvl6pPr lvl="5">
              <a:spcBef>
                <a:spcPts val="0"/>
              </a:spcBef>
              <a:spcAft>
                <a:spcPts val="0"/>
              </a:spcAft>
              <a:buClr>
                <a:schemeClr val="lt2"/>
              </a:buClr>
              <a:buSzPts val="1200"/>
              <a:buNone/>
              <a:defRPr sz="1200">
                <a:solidFill>
                  <a:schemeClr val="lt2"/>
                </a:solidFill>
              </a:defRPr>
            </a:lvl6pPr>
            <a:lvl7pPr lvl="6">
              <a:spcBef>
                <a:spcPts val="0"/>
              </a:spcBef>
              <a:spcAft>
                <a:spcPts val="0"/>
              </a:spcAft>
              <a:buClr>
                <a:schemeClr val="lt2"/>
              </a:buClr>
              <a:buSzPts val="1200"/>
              <a:buNone/>
              <a:defRPr sz="1200">
                <a:solidFill>
                  <a:schemeClr val="lt2"/>
                </a:solidFill>
              </a:defRPr>
            </a:lvl7pPr>
            <a:lvl8pPr lvl="7">
              <a:spcBef>
                <a:spcPts val="0"/>
              </a:spcBef>
              <a:spcAft>
                <a:spcPts val="0"/>
              </a:spcAft>
              <a:buClr>
                <a:schemeClr val="lt2"/>
              </a:buClr>
              <a:buSzPts val="1200"/>
              <a:buNone/>
              <a:defRPr sz="1200">
                <a:solidFill>
                  <a:schemeClr val="lt2"/>
                </a:solidFill>
              </a:defRPr>
            </a:lvl8pPr>
            <a:lvl9pPr lvl="8">
              <a:spcBef>
                <a:spcPts val="0"/>
              </a:spcBef>
              <a:spcAft>
                <a:spcPts val="0"/>
              </a:spcAft>
              <a:buClr>
                <a:schemeClr val="lt2"/>
              </a:buClr>
              <a:buSzPts val="1200"/>
              <a:buNone/>
              <a:defRPr sz="1200">
                <a:solidFill>
                  <a:schemeClr val="lt2"/>
                </a:solidFill>
              </a:defRPr>
            </a:lvl9pPr>
          </a:lstStyle>
          <a:p>
            <a:endParaRPr/>
          </a:p>
        </p:txBody>
      </p:sp>
      <p:sp>
        <p:nvSpPr>
          <p:cNvPr id="326" name="Google Shape;326;p25"/>
          <p:cNvSpPr txBox="1">
            <a:spLocks noGrp="1"/>
          </p:cNvSpPr>
          <p:nvPr>
            <p:ph type="subTitle" idx="2"/>
          </p:nvPr>
        </p:nvSpPr>
        <p:spPr>
          <a:xfrm>
            <a:off x="5251900" y="4773588"/>
            <a:ext cx="3539400" cy="282600"/>
          </a:xfrm>
          <a:prstGeom prst="rect">
            <a:avLst/>
          </a:prstGeom>
        </p:spPr>
        <p:txBody>
          <a:bodyPr spcFirstLastPara="1" wrap="square" lIns="91425" tIns="91425" rIns="91425" bIns="91425" anchor="ctr" anchorCtr="0">
            <a:noAutofit/>
          </a:bodyPr>
          <a:lstStyle>
            <a:lvl1pPr lvl="0" algn="r">
              <a:spcBef>
                <a:spcPts val="0"/>
              </a:spcBef>
              <a:spcAft>
                <a:spcPts val="0"/>
              </a:spcAft>
              <a:buClr>
                <a:schemeClr val="lt2"/>
              </a:buClr>
              <a:buSzPts val="1200"/>
              <a:buNone/>
              <a:defRPr sz="1200">
                <a:solidFill>
                  <a:schemeClr val="lt2"/>
                </a:solidFill>
              </a:defRPr>
            </a:lvl1pPr>
            <a:lvl2pPr lvl="1" algn="r">
              <a:spcBef>
                <a:spcPts val="0"/>
              </a:spcBef>
              <a:spcAft>
                <a:spcPts val="0"/>
              </a:spcAft>
              <a:buClr>
                <a:schemeClr val="lt2"/>
              </a:buClr>
              <a:buSzPts val="1200"/>
              <a:buNone/>
              <a:defRPr sz="1200">
                <a:solidFill>
                  <a:schemeClr val="lt2"/>
                </a:solidFill>
              </a:defRPr>
            </a:lvl2pPr>
            <a:lvl3pPr lvl="2" algn="r">
              <a:spcBef>
                <a:spcPts val="0"/>
              </a:spcBef>
              <a:spcAft>
                <a:spcPts val="0"/>
              </a:spcAft>
              <a:buClr>
                <a:schemeClr val="lt2"/>
              </a:buClr>
              <a:buSzPts val="1200"/>
              <a:buNone/>
              <a:defRPr sz="1200">
                <a:solidFill>
                  <a:schemeClr val="lt2"/>
                </a:solidFill>
              </a:defRPr>
            </a:lvl3pPr>
            <a:lvl4pPr lvl="3" algn="r">
              <a:spcBef>
                <a:spcPts val="0"/>
              </a:spcBef>
              <a:spcAft>
                <a:spcPts val="0"/>
              </a:spcAft>
              <a:buClr>
                <a:schemeClr val="lt2"/>
              </a:buClr>
              <a:buSzPts val="1200"/>
              <a:buNone/>
              <a:defRPr sz="1200">
                <a:solidFill>
                  <a:schemeClr val="lt2"/>
                </a:solidFill>
              </a:defRPr>
            </a:lvl4pPr>
            <a:lvl5pPr lvl="4" algn="r">
              <a:spcBef>
                <a:spcPts val="0"/>
              </a:spcBef>
              <a:spcAft>
                <a:spcPts val="0"/>
              </a:spcAft>
              <a:buClr>
                <a:schemeClr val="lt2"/>
              </a:buClr>
              <a:buSzPts val="1200"/>
              <a:buNone/>
              <a:defRPr sz="1200">
                <a:solidFill>
                  <a:schemeClr val="lt2"/>
                </a:solidFill>
              </a:defRPr>
            </a:lvl5pPr>
            <a:lvl6pPr lvl="5" algn="r">
              <a:spcBef>
                <a:spcPts val="0"/>
              </a:spcBef>
              <a:spcAft>
                <a:spcPts val="0"/>
              </a:spcAft>
              <a:buClr>
                <a:schemeClr val="lt2"/>
              </a:buClr>
              <a:buSzPts val="1200"/>
              <a:buNone/>
              <a:defRPr sz="1200">
                <a:solidFill>
                  <a:schemeClr val="lt2"/>
                </a:solidFill>
              </a:defRPr>
            </a:lvl6pPr>
            <a:lvl7pPr lvl="6" algn="r">
              <a:spcBef>
                <a:spcPts val="0"/>
              </a:spcBef>
              <a:spcAft>
                <a:spcPts val="0"/>
              </a:spcAft>
              <a:buClr>
                <a:schemeClr val="lt2"/>
              </a:buClr>
              <a:buSzPts val="1200"/>
              <a:buNone/>
              <a:defRPr sz="1200">
                <a:solidFill>
                  <a:schemeClr val="lt2"/>
                </a:solidFill>
              </a:defRPr>
            </a:lvl7pPr>
            <a:lvl8pPr lvl="7" algn="r">
              <a:spcBef>
                <a:spcPts val="0"/>
              </a:spcBef>
              <a:spcAft>
                <a:spcPts val="0"/>
              </a:spcAft>
              <a:buClr>
                <a:schemeClr val="lt2"/>
              </a:buClr>
              <a:buSzPts val="1200"/>
              <a:buNone/>
              <a:defRPr sz="1200">
                <a:solidFill>
                  <a:schemeClr val="lt2"/>
                </a:solidFill>
              </a:defRPr>
            </a:lvl8pPr>
            <a:lvl9pPr lvl="8" algn="r">
              <a:spcBef>
                <a:spcPts val="0"/>
              </a:spcBef>
              <a:spcAft>
                <a:spcPts val="0"/>
              </a:spcAft>
              <a:buClr>
                <a:schemeClr val="lt2"/>
              </a:buClr>
              <a:buSzPts val="1200"/>
              <a:buNone/>
              <a:defRPr sz="1200">
                <a:solidFill>
                  <a:schemeClr val="lt2"/>
                </a:solidFill>
              </a:defRPr>
            </a:lvl9pPr>
          </a:lstStyle>
          <a:p>
            <a:endParaRPr/>
          </a:p>
        </p:txBody>
      </p:sp>
      <p:sp>
        <p:nvSpPr>
          <p:cNvPr id="327" name="Google Shape;327;p25"/>
          <p:cNvSpPr>
            <a:spLocks noGrp="1"/>
          </p:cNvSpPr>
          <p:nvPr>
            <p:ph type="pic" idx="3"/>
          </p:nvPr>
        </p:nvSpPr>
        <p:spPr>
          <a:xfrm>
            <a:off x="4928588" y="1477413"/>
            <a:ext cx="3755400" cy="1484400"/>
          </a:xfrm>
          <a:prstGeom prst="rect">
            <a:avLst/>
          </a:prstGeom>
          <a:noFill/>
          <a:ln>
            <a:noFill/>
          </a:ln>
        </p:spPr>
      </p:sp>
      <p:sp>
        <p:nvSpPr>
          <p:cNvPr id="328" name="Google Shape;328;p25"/>
          <p:cNvSpPr>
            <a:spLocks noGrp="1"/>
          </p:cNvSpPr>
          <p:nvPr>
            <p:ph type="pic" idx="4"/>
          </p:nvPr>
        </p:nvSpPr>
        <p:spPr>
          <a:xfrm>
            <a:off x="457200" y="1495438"/>
            <a:ext cx="3755400" cy="1484400"/>
          </a:xfrm>
          <a:prstGeom prst="rect">
            <a:avLst/>
          </a:prstGeom>
          <a:noFill/>
          <a:ln>
            <a:noFill/>
          </a:ln>
        </p:spPr>
      </p:sp>
      <p:sp>
        <p:nvSpPr>
          <p:cNvPr id="329" name="Google Shape;329;p25"/>
          <p:cNvSpPr txBox="1">
            <a:spLocks noGrp="1"/>
          </p:cNvSpPr>
          <p:nvPr>
            <p:ph type="title"/>
          </p:nvPr>
        </p:nvSpPr>
        <p:spPr>
          <a:xfrm>
            <a:off x="366100" y="652125"/>
            <a:ext cx="3846600" cy="578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30" name="Google Shape;330;p25"/>
          <p:cNvSpPr txBox="1">
            <a:spLocks noGrp="1"/>
          </p:cNvSpPr>
          <p:nvPr>
            <p:ph type="subTitle" idx="5"/>
          </p:nvPr>
        </p:nvSpPr>
        <p:spPr>
          <a:xfrm>
            <a:off x="366100" y="2979850"/>
            <a:ext cx="3846600" cy="282600"/>
          </a:xfrm>
          <a:prstGeom prst="rect">
            <a:avLst/>
          </a:prstGeom>
        </p:spPr>
        <p:txBody>
          <a:bodyPr spcFirstLastPara="1" wrap="square" lIns="91425" tIns="91425" rIns="91425" bIns="91425" anchor="t" anchorCtr="0">
            <a:noAutofit/>
          </a:bodyPr>
          <a:lstStyle>
            <a:lvl1pPr lvl="0">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1" name="Google Shape;331;p25"/>
          <p:cNvSpPr txBox="1">
            <a:spLocks noGrp="1"/>
          </p:cNvSpPr>
          <p:nvPr>
            <p:ph type="body" idx="6"/>
          </p:nvPr>
        </p:nvSpPr>
        <p:spPr>
          <a:xfrm>
            <a:off x="366100" y="3379350"/>
            <a:ext cx="3846600" cy="9678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sp>
        <p:nvSpPr>
          <p:cNvPr id="332" name="Google Shape;332;p25"/>
          <p:cNvSpPr txBox="1">
            <a:spLocks noGrp="1"/>
          </p:cNvSpPr>
          <p:nvPr>
            <p:ph type="subTitle" idx="7"/>
          </p:nvPr>
        </p:nvSpPr>
        <p:spPr>
          <a:xfrm>
            <a:off x="4837500" y="2979850"/>
            <a:ext cx="3846600" cy="282600"/>
          </a:xfrm>
          <a:prstGeom prst="rect">
            <a:avLst/>
          </a:prstGeom>
        </p:spPr>
        <p:txBody>
          <a:bodyPr spcFirstLastPara="1" wrap="square" lIns="91425" tIns="91425" rIns="91425" bIns="91425" anchor="t" anchorCtr="0">
            <a:noAutofit/>
          </a:bodyPr>
          <a:lstStyle>
            <a:lvl1pPr lvl="0">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3" name="Google Shape;333;p25"/>
          <p:cNvSpPr txBox="1">
            <a:spLocks noGrp="1"/>
          </p:cNvSpPr>
          <p:nvPr>
            <p:ph type="body" idx="8"/>
          </p:nvPr>
        </p:nvSpPr>
        <p:spPr>
          <a:xfrm>
            <a:off x="4837500" y="3379350"/>
            <a:ext cx="3846600" cy="9678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spTree>
  </p:cSld>
  <p:clrMapOvr>
    <a:masterClrMapping/>
  </p:clrMapOvr>
  <p:extLst>
    <p:ext uri="{DCECCB84-F9BA-43D5-87BE-67443E8EF086}">
      <p15:sldGuideLst xmlns:p15="http://schemas.microsoft.com/office/powerpoint/2012/main">
        <p15:guide id="1" pos="288">
          <p15:clr>
            <a:srgbClr val="E46962"/>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wo storyboards">
  <p:cSld name="CUSTOM_1_1_1_1_1_1_3">
    <p:spTree>
      <p:nvGrpSpPr>
        <p:cNvPr id="1" name="Shape 334"/>
        <p:cNvGrpSpPr/>
        <p:nvPr/>
      </p:nvGrpSpPr>
      <p:grpSpPr>
        <a:xfrm>
          <a:off x="0" y="0"/>
          <a:ext cx="0" cy="0"/>
          <a:chOff x="0" y="0"/>
          <a:chExt cx="0" cy="0"/>
        </a:xfrm>
      </p:grpSpPr>
      <p:grpSp>
        <p:nvGrpSpPr>
          <p:cNvPr id="335" name="Google Shape;335;p26"/>
          <p:cNvGrpSpPr/>
          <p:nvPr/>
        </p:nvGrpSpPr>
        <p:grpSpPr>
          <a:xfrm>
            <a:off x="0" y="455100"/>
            <a:ext cx="9144000" cy="4519401"/>
            <a:chOff x="0" y="455100"/>
            <a:chExt cx="9144000" cy="4519401"/>
          </a:xfrm>
        </p:grpSpPr>
        <p:sp>
          <p:nvSpPr>
            <p:cNvPr id="336" name="Google Shape;336;p26"/>
            <p:cNvSpPr/>
            <p:nvPr/>
          </p:nvSpPr>
          <p:spPr>
            <a:xfrm flipH="1">
              <a:off x="4560600" y="455100"/>
              <a:ext cx="4583400" cy="4231200"/>
            </a:xfrm>
            <a:prstGeom prst="round1Rect">
              <a:avLst>
                <a:gd name="adj" fmla="val 7773"/>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337" name="Google Shape;337;p26"/>
            <p:cNvSpPr/>
            <p:nvPr/>
          </p:nvSpPr>
          <p:spPr>
            <a:xfrm>
              <a:off x="0" y="455100"/>
              <a:ext cx="4583400" cy="4231200"/>
            </a:xfrm>
            <a:prstGeom prst="round1Rect">
              <a:avLst>
                <a:gd name="adj" fmla="val 7773"/>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338" name="Google Shape;338;p26"/>
            <p:cNvSpPr/>
            <p:nvPr/>
          </p:nvSpPr>
          <p:spPr>
            <a:xfrm>
              <a:off x="4212650" y="4256001"/>
              <a:ext cx="718800" cy="718500"/>
            </a:xfrm>
            <a:prstGeom prst="ellipse">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sp>
        <p:nvSpPr>
          <p:cNvPr id="339" name="Google Shape;339;p26"/>
          <p:cNvSpPr txBox="1"/>
          <p:nvPr/>
        </p:nvSpPr>
        <p:spPr>
          <a:xfrm>
            <a:off x="4212575" y="4533153"/>
            <a:ext cx="718800" cy="421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solidFill>
                  <a:schemeClr val="accent1"/>
                </a:solidFill>
                <a:latin typeface="STIX Two Text Medium"/>
                <a:ea typeface="STIX Two Text Medium"/>
                <a:cs typeface="STIX Two Text Medium"/>
                <a:sym typeface="STIX Two Text Medium"/>
              </a:rPr>
              <a:t>‹#›</a:t>
            </a:fld>
            <a:endParaRPr>
              <a:solidFill>
                <a:schemeClr val="accent1"/>
              </a:solidFill>
              <a:latin typeface="STIX Two Text Medium"/>
              <a:ea typeface="STIX Two Text Medium"/>
              <a:cs typeface="STIX Two Text Medium"/>
              <a:sym typeface="STIX Two Text Medium"/>
            </a:endParaRPr>
          </a:p>
        </p:txBody>
      </p:sp>
      <p:sp>
        <p:nvSpPr>
          <p:cNvPr id="340" name="Google Shape;340;p26"/>
          <p:cNvSpPr>
            <a:spLocks noGrp="1"/>
          </p:cNvSpPr>
          <p:nvPr>
            <p:ph type="pic" idx="2"/>
          </p:nvPr>
        </p:nvSpPr>
        <p:spPr>
          <a:xfrm>
            <a:off x="4928588" y="1477413"/>
            <a:ext cx="3755400" cy="1484400"/>
          </a:xfrm>
          <a:prstGeom prst="rect">
            <a:avLst/>
          </a:prstGeom>
          <a:noFill/>
          <a:ln>
            <a:noFill/>
          </a:ln>
        </p:spPr>
      </p:sp>
      <p:sp>
        <p:nvSpPr>
          <p:cNvPr id="341" name="Google Shape;341;p26"/>
          <p:cNvSpPr>
            <a:spLocks noGrp="1"/>
          </p:cNvSpPr>
          <p:nvPr>
            <p:ph type="pic" idx="3"/>
          </p:nvPr>
        </p:nvSpPr>
        <p:spPr>
          <a:xfrm>
            <a:off x="457200" y="1495438"/>
            <a:ext cx="3755400" cy="1484400"/>
          </a:xfrm>
          <a:prstGeom prst="rect">
            <a:avLst/>
          </a:prstGeom>
          <a:noFill/>
          <a:ln>
            <a:noFill/>
          </a:ln>
        </p:spPr>
      </p:sp>
      <p:sp>
        <p:nvSpPr>
          <p:cNvPr id="342" name="Google Shape;342;p26"/>
          <p:cNvSpPr txBox="1">
            <a:spLocks noGrp="1"/>
          </p:cNvSpPr>
          <p:nvPr>
            <p:ph type="title"/>
          </p:nvPr>
        </p:nvSpPr>
        <p:spPr>
          <a:xfrm>
            <a:off x="366100" y="652125"/>
            <a:ext cx="3846600" cy="578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43" name="Google Shape;343;p26"/>
          <p:cNvSpPr txBox="1">
            <a:spLocks noGrp="1"/>
          </p:cNvSpPr>
          <p:nvPr>
            <p:ph type="subTitle" idx="1"/>
          </p:nvPr>
        </p:nvSpPr>
        <p:spPr>
          <a:xfrm>
            <a:off x="366100" y="3096750"/>
            <a:ext cx="3846600" cy="282600"/>
          </a:xfrm>
          <a:prstGeom prst="rect">
            <a:avLst/>
          </a:prstGeom>
        </p:spPr>
        <p:txBody>
          <a:bodyPr spcFirstLastPara="1" wrap="square" lIns="91425" tIns="91425" rIns="91425" bIns="91425" anchor="t" anchorCtr="0">
            <a:noAutofit/>
          </a:bodyPr>
          <a:lstStyle>
            <a:lvl1pPr lvl="0">
              <a:spcBef>
                <a:spcPts val="0"/>
              </a:spcBef>
              <a:spcAft>
                <a:spcPts val="0"/>
              </a:spcAft>
              <a:buSzPts val="1200"/>
              <a:buNone/>
              <a:defRPr sz="1200"/>
            </a:lvl1pPr>
            <a:lvl2pPr lvl="1">
              <a:spcBef>
                <a:spcPts val="0"/>
              </a:spcBef>
              <a:spcAft>
                <a:spcPts val="0"/>
              </a:spcAft>
              <a:buSzPts val="1200"/>
              <a:buNone/>
              <a:defRPr sz="1200"/>
            </a:lvl2pPr>
            <a:lvl3pPr lvl="2">
              <a:spcBef>
                <a:spcPts val="0"/>
              </a:spcBef>
              <a:spcAft>
                <a:spcPts val="0"/>
              </a:spcAft>
              <a:buSzPts val="1200"/>
              <a:buNone/>
              <a:defRPr sz="1200"/>
            </a:lvl3pPr>
            <a:lvl4pPr lvl="3">
              <a:spcBef>
                <a:spcPts val="0"/>
              </a:spcBef>
              <a:spcAft>
                <a:spcPts val="0"/>
              </a:spcAft>
              <a:buSzPts val="1200"/>
              <a:buNone/>
              <a:defRPr sz="1200"/>
            </a:lvl4pPr>
            <a:lvl5pPr lvl="4">
              <a:spcBef>
                <a:spcPts val="0"/>
              </a:spcBef>
              <a:spcAft>
                <a:spcPts val="0"/>
              </a:spcAft>
              <a:buSzPts val="1200"/>
              <a:buNone/>
              <a:defRPr sz="1200"/>
            </a:lvl5pPr>
            <a:lvl6pPr lvl="5">
              <a:spcBef>
                <a:spcPts val="0"/>
              </a:spcBef>
              <a:spcAft>
                <a:spcPts val="0"/>
              </a:spcAft>
              <a:buSzPts val="1200"/>
              <a:buNone/>
              <a:defRPr sz="1200"/>
            </a:lvl6pPr>
            <a:lvl7pPr lvl="6">
              <a:spcBef>
                <a:spcPts val="0"/>
              </a:spcBef>
              <a:spcAft>
                <a:spcPts val="0"/>
              </a:spcAft>
              <a:buSzPts val="1200"/>
              <a:buNone/>
              <a:defRPr sz="1200"/>
            </a:lvl7pPr>
            <a:lvl8pPr lvl="7">
              <a:spcBef>
                <a:spcPts val="0"/>
              </a:spcBef>
              <a:spcAft>
                <a:spcPts val="0"/>
              </a:spcAft>
              <a:buSzPts val="1200"/>
              <a:buNone/>
              <a:defRPr sz="1200"/>
            </a:lvl8pPr>
            <a:lvl9pPr lvl="8">
              <a:spcBef>
                <a:spcPts val="0"/>
              </a:spcBef>
              <a:spcAft>
                <a:spcPts val="0"/>
              </a:spcAft>
              <a:buSzPts val="1200"/>
              <a:buNone/>
              <a:defRPr sz="1200"/>
            </a:lvl9pPr>
          </a:lstStyle>
          <a:p>
            <a:endParaRPr/>
          </a:p>
        </p:txBody>
      </p:sp>
      <p:sp>
        <p:nvSpPr>
          <p:cNvPr id="344" name="Google Shape;344;p26"/>
          <p:cNvSpPr txBox="1">
            <a:spLocks noGrp="1"/>
          </p:cNvSpPr>
          <p:nvPr>
            <p:ph type="subTitle" idx="4"/>
          </p:nvPr>
        </p:nvSpPr>
        <p:spPr>
          <a:xfrm>
            <a:off x="4837500" y="3096750"/>
            <a:ext cx="3846600" cy="282600"/>
          </a:xfrm>
          <a:prstGeom prst="rect">
            <a:avLst/>
          </a:prstGeom>
        </p:spPr>
        <p:txBody>
          <a:bodyPr spcFirstLastPara="1" wrap="square" lIns="91425" tIns="91425" rIns="91425" bIns="91425" anchor="t" anchorCtr="0">
            <a:noAutofit/>
          </a:bodyPr>
          <a:lstStyle>
            <a:lvl1pPr lvl="0">
              <a:spcBef>
                <a:spcPts val="0"/>
              </a:spcBef>
              <a:spcAft>
                <a:spcPts val="0"/>
              </a:spcAft>
              <a:buSzPts val="1200"/>
              <a:buNone/>
              <a:defRPr sz="1200"/>
            </a:lvl1pPr>
            <a:lvl2pPr lvl="1">
              <a:spcBef>
                <a:spcPts val="0"/>
              </a:spcBef>
              <a:spcAft>
                <a:spcPts val="0"/>
              </a:spcAft>
              <a:buSzPts val="1200"/>
              <a:buNone/>
              <a:defRPr sz="1200"/>
            </a:lvl2pPr>
            <a:lvl3pPr lvl="2">
              <a:spcBef>
                <a:spcPts val="0"/>
              </a:spcBef>
              <a:spcAft>
                <a:spcPts val="0"/>
              </a:spcAft>
              <a:buSzPts val="1200"/>
              <a:buNone/>
              <a:defRPr sz="1200"/>
            </a:lvl3pPr>
            <a:lvl4pPr lvl="3">
              <a:spcBef>
                <a:spcPts val="0"/>
              </a:spcBef>
              <a:spcAft>
                <a:spcPts val="0"/>
              </a:spcAft>
              <a:buSzPts val="1200"/>
              <a:buNone/>
              <a:defRPr sz="1200"/>
            </a:lvl4pPr>
            <a:lvl5pPr lvl="4">
              <a:spcBef>
                <a:spcPts val="0"/>
              </a:spcBef>
              <a:spcAft>
                <a:spcPts val="0"/>
              </a:spcAft>
              <a:buSzPts val="1200"/>
              <a:buNone/>
              <a:defRPr sz="1200"/>
            </a:lvl5pPr>
            <a:lvl6pPr lvl="5">
              <a:spcBef>
                <a:spcPts val="0"/>
              </a:spcBef>
              <a:spcAft>
                <a:spcPts val="0"/>
              </a:spcAft>
              <a:buSzPts val="1200"/>
              <a:buNone/>
              <a:defRPr sz="1200"/>
            </a:lvl6pPr>
            <a:lvl7pPr lvl="6">
              <a:spcBef>
                <a:spcPts val="0"/>
              </a:spcBef>
              <a:spcAft>
                <a:spcPts val="0"/>
              </a:spcAft>
              <a:buSzPts val="1200"/>
              <a:buNone/>
              <a:defRPr sz="1200"/>
            </a:lvl7pPr>
            <a:lvl8pPr lvl="7">
              <a:spcBef>
                <a:spcPts val="0"/>
              </a:spcBef>
              <a:spcAft>
                <a:spcPts val="0"/>
              </a:spcAft>
              <a:buSzPts val="1200"/>
              <a:buNone/>
              <a:defRPr sz="1200"/>
            </a:lvl8pPr>
            <a:lvl9pPr lvl="8">
              <a:spcBef>
                <a:spcPts val="0"/>
              </a:spcBef>
              <a:spcAft>
                <a:spcPts val="0"/>
              </a:spcAft>
              <a:buSzPts val="1200"/>
              <a:buNone/>
              <a:defRPr sz="1200"/>
            </a:lvl9pPr>
          </a:lstStyle>
          <a:p>
            <a:endParaRPr/>
          </a:p>
        </p:txBody>
      </p:sp>
      <p:sp>
        <p:nvSpPr>
          <p:cNvPr id="345" name="Google Shape;345;p26"/>
          <p:cNvSpPr txBox="1">
            <a:spLocks noGrp="1"/>
          </p:cNvSpPr>
          <p:nvPr>
            <p:ph type="body" idx="5"/>
          </p:nvPr>
        </p:nvSpPr>
        <p:spPr>
          <a:xfrm>
            <a:off x="366100" y="3379350"/>
            <a:ext cx="3846600" cy="9678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sp>
        <p:nvSpPr>
          <p:cNvPr id="346" name="Google Shape;346;p26"/>
          <p:cNvSpPr txBox="1">
            <a:spLocks noGrp="1"/>
          </p:cNvSpPr>
          <p:nvPr>
            <p:ph type="body" idx="6"/>
          </p:nvPr>
        </p:nvSpPr>
        <p:spPr>
          <a:xfrm>
            <a:off x="4837500" y="3379350"/>
            <a:ext cx="3846600" cy="9678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spTree>
  </p:cSld>
  <p:clrMapOvr>
    <a:masterClrMapping/>
  </p:clrMapOvr>
  <p:extLst>
    <p:ext uri="{DCECCB84-F9BA-43D5-87BE-67443E8EF086}">
      <p15:sldGuideLst xmlns:p15="http://schemas.microsoft.com/office/powerpoint/2012/main">
        <p15:guide id="1" pos="288">
          <p15:clr>
            <a:srgbClr val="E46962"/>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hree storyboards">
  <p:cSld name="CUSTOM_1_1_1_1_1_1_2">
    <p:spTree>
      <p:nvGrpSpPr>
        <p:cNvPr id="1" name="Shape 347"/>
        <p:cNvGrpSpPr/>
        <p:nvPr/>
      </p:nvGrpSpPr>
      <p:grpSpPr>
        <a:xfrm>
          <a:off x="0" y="0"/>
          <a:ext cx="0" cy="0"/>
          <a:chOff x="0" y="0"/>
          <a:chExt cx="0" cy="0"/>
        </a:xfrm>
      </p:grpSpPr>
      <p:grpSp>
        <p:nvGrpSpPr>
          <p:cNvPr id="348" name="Google Shape;348;p27"/>
          <p:cNvGrpSpPr/>
          <p:nvPr/>
        </p:nvGrpSpPr>
        <p:grpSpPr>
          <a:xfrm>
            <a:off x="0" y="455100"/>
            <a:ext cx="9144000" cy="4519401"/>
            <a:chOff x="0" y="455100"/>
            <a:chExt cx="9144000" cy="4519401"/>
          </a:xfrm>
        </p:grpSpPr>
        <p:sp>
          <p:nvSpPr>
            <p:cNvPr id="349" name="Google Shape;349;p27"/>
            <p:cNvSpPr/>
            <p:nvPr/>
          </p:nvSpPr>
          <p:spPr>
            <a:xfrm flipH="1">
              <a:off x="4560600" y="455100"/>
              <a:ext cx="4583400" cy="4231200"/>
            </a:xfrm>
            <a:prstGeom prst="round1Rect">
              <a:avLst>
                <a:gd name="adj" fmla="val 7773"/>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350" name="Google Shape;350;p27"/>
            <p:cNvSpPr/>
            <p:nvPr/>
          </p:nvSpPr>
          <p:spPr>
            <a:xfrm>
              <a:off x="0" y="455100"/>
              <a:ext cx="4583400" cy="4231200"/>
            </a:xfrm>
            <a:prstGeom prst="round1Rect">
              <a:avLst>
                <a:gd name="adj" fmla="val 7773"/>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351" name="Google Shape;351;p27"/>
            <p:cNvSpPr/>
            <p:nvPr/>
          </p:nvSpPr>
          <p:spPr>
            <a:xfrm>
              <a:off x="4212650" y="4256001"/>
              <a:ext cx="718800" cy="718500"/>
            </a:xfrm>
            <a:prstGeom prst="ellipse">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sp>
        <p:nvSpPr>
          <p:cNvPr id="352" name="Google Shape;352;p27"/>
          <p:cNvSpPr txBox="1"/>
          <p:nvPr/>
        </p:nvSpPr>
        <p:spPr>
          <a:xfrm>
            <a:off x="4212575" y="4533153"/>
            <a:ext cx="718800" cy="421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solidFill>
                  <a:schemeClr val="accent1"/>
                </a:solidFill>
                <a:latin typeface="STIX Two Text Medium"/>
                <a:ea typeface="STIX Two Text Medium"/>
                <a:cs typeface="STIX Two Text Medium"/>
                <a:sym typeface="STIX Two Text Medium"/>
              </a:rPr>
              <a:t>‹#›</a:t>
            </a:fld>
            <a:endParaRPr>
              <a:solidFill>
                <a:schemeClr val="accent1"/>
              </a:solidFill>
              <a:latin typeface="STIX Two Text Medium"/>
              <a:ea typeface="STIX Two Text Medium"/>
              <a:cs typeface="STIX Two Text Medium"/>
              <a:sym typeface="STIX Two Text Medium"/>
            </a:endParaRPr>
          </a:p>
        </p:txBody>
      </p:sp>
      <p:sp>
        <p:nvSpPr>
          <p:cNvPr id="353" name="Google Shape;353;p27"/>
          <p:cNvSpPr>
            <a:spLocks noGrp="1"/>
          </p:cNvSpPr>
          <p:nvPr>
            <p:ph type="pic" idx="2"/>
          </p:nvPr>
        </p:nvSpPr>
        <p:spPr>
          <a:xfrm>
            <a:off x="457200" y="1495450"/>
            <a:ext cx="2556300" cy="1484400"/>
          </a:xfrm>
          <a:prstGeom prst="rect">
            <a:avLst/>
          </a:prstGeom>
          <a:noFill/>
          <a:ln>
            <a:noFill/>
          </a:ln>
        </p:spPr>
      </p:sp>
      <p:sp>
        <p:nvSpPr>
          <p:cNvPr id="354" name="Google Shape;354;p27"/>
          <p:cNvSpPr txBox="1">
            <a:spLocks noGrp="1"/>
          </p:cNvSpPr>
          <p:nvPr>
            <p:ph type="title"/>
          </p:nvPr>
        </p:nvSpPr>
        <p:spPr>
          <a:xfrm>
            <a:off x="366100" y="652125"/>
            <a:ext cx="3846600" cy="578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55" name="Google Shape;355;p27"/>
          <p:cNvSpPr txBox="1">
            <a:spLocks noGrp="1"/>
          </p:cNvSpPr>
          <p:nvPr>
            <p:ph type="subTitle" idx="1"/>
          </p:nvPr>
        </p:nvSpPr>
        <p:spPr>
          <a:xfrm>
            <a:off x="366100" y="3096753"/>
            <a:ext cx="2647500" cy="282600"/>
          </a:xfrm>
          <a:prstGeom prst="rect">
            <a:avLst/>
          </a:prstGeom>
        </p:spPr>
        <p:txBody>
          <a:bodyPr spcFirstLastPara="1" wrap="square" lIns="91425" tIns="91425" rIns="91425" bIns="91425" anchor="t" anchorCtr="0">
            <a:noAutofit/>
          </a:bodyPr>
          <a:lstStyle>
            <a:lvl1pPr lvl="0">
              <a:spcBef>
                <a:spcPts val="0"/>
              </a:spcBef>
              <a:spcAft>
                <a:spcPts val="0"/>
              </a:spcAft>
              <a:buSzPts val="1200"/>
              <a:buNone/>
              <a:defRPr sz="1200"/>
            </a:lvl1pPr>
            <a:lvl2pPr lvl="1">
              <a:spcBef>
                <a:spcPts val="0"/>
              </a:spcBef>
              <a:spcAft>
                <a:spcPts val="0"/>
              </a:spcAft>
              <a:buSzPts val="1200"/>
              <a:buNone/>
              <a:defRPr sz="1200"/>
            </a:lvl2pPr>
            <a:lvl3pPr lvl="2">
              <a:spcBef>
                <a:spcPts val="0"/>
              </a:spcBef>
              <a:spcAft>
                <a:spcPts val="0"/>
              </a:spcAft>
              <a:buSzPts val="1200"/>
              <a:buNone/>
              <a:defRPr sz="1200"/>
            </a:lvl3pPr>
            <a:lvl4pPr lvl="3">
              <a:spcBef>
                <a:spcPts val="0"/>
              </a:spcBef>
              <a:spcAft>
                <a:spcPts val="0"/>
              </a:spcAft>
              <a:buSzPts val="1200"/>
              <a:buNone/>
              <a:defRPr sz="1200"/>
            </a:lvl4pPr>
            <a:lvl5pPr lvl="4">
              <a:spcBef>
                <a:spcPts val="0"/>
              </a:spcBef>
              <a:spcAft>
                <a:spcPts val="0"/>
              </a:spcAft>
              <a:buSzPts val="1200"/>
              <a:buNone/>
              <a:defRPr sz="1200"/>
            </a:lvl5pPr>
            <a:lvl6pPr lvl="5">
              <a:spcBef>
                <a:spcPts val="0"/>
              </a:spcBef>
              <a:spcAft>
                <a:spcPts val="0"/>
              </a:spcAft>
              <a:buSzPts val="1200"/>
              <a:buNone/>
              <a:defRPr sz="1200"/>
            </a:lvl6pPr>
            <a:lvl7pPr lvl="6">
              <a:spcBef>
                <a:spcPts val="0"/>
              </a:spcBef>
              <a:spcAft>
                <a:spcPts val="0"/>
              </a:spcAft>
              <a:buSzPts val="1200"/>
              <a:buNone/>
              <a:defRPr sz="1200"/>
            </a:lvl7pPr>
            <a:lvl8pPr lvl="7">
              <a:spcBef>
                <a:spcPts val="0"/>
              </a:spcBef>
              <a:spcAft>
                <a:spcPts val="0"/>
              </a:spcAft>
              <a:buSzPts val="1200"/>
              <a:buNone/>
              <a:defRPr sz="1200"/>
            </a:lvl8pPr>
            <a:lvl9pPr lvl="8">
              <a:spcBef>
                <a:spcPts val="0"/>
              </a:spcBef>
              <a:spcAft>
                <a:spcPts val="0"/>
              </a:spcAft>
              <a:buSzPts val="1200"/>
              <a:buNone/>
              <a:defRPr sz="1200"/>
            </a:lvl9pPr>
          </a:lstStyle>
          <a:p>
            <a:endParaRPr/>
          </a:p>
        </p:txBody>
      </p:sp>
      <p:sp>
        <p:nvSpPr>
          <p:cNvPr id="356" name="Google Shape;356;p27"/>
          <p:cNvSpPr txBox="1">
            <a:spLocks noGrp="1"/>
          </p:cNvSpPr>
          <p:nvPr>
            <p:ph type="body" idx="3"/>
          </p:nvPr>
        </p:nvSpPr>
        <p:spPr>
          <a:xfrm>
            <a:off x="366100" y="3379351"/>
            <a:ext cx="2647500" cy="9678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sp>
        <p:nvSpPr>
          <p:cNvPr id="357" name="Google Shape;357;p27"/>
          <p:cNvSpPr>
            <a:spLocks noGrp="1"/>
          </p:cNvSpPr>
          <p:nvPr>
            <p:ph type="pic" idx="4"/>
          </p:nvPr>
        </p:nvSpPr>
        <p:spPr>
          <a:xfrm>
            <a:off x="3339350" y="1495450"/>
            <a:ext cx="2556300" cy="1484400"/>
          </a:xfrm>
          <a:prstGeom prst="rect">
            <a:avLst/>
          </a:prstGeom>
          <a:noFill/>
          <a:ln>
            <a:noFill/>
          </a:ln>
        </p:spPr>
      </p:sp>
      <p:sp>
        <p:nvSpPr>
          <p:cNvPr id="358" name="Google Shape;358;p27"/>
          <p:cNvSpPr txBox="1">
            <a:spLocks noGrp="1"/>
          </p:cNvSpPr>
          <p:nvPr>
            <p:ph type="subTitle" idx="5"/>
          </p:nvPr>
        </p:nvSpPr>
        <p:spPr>
          <a:xfrm>
            <a:off x="3248250" y="3096753"/>
            <a:ext cx="2647500" cy="282600"/>
          </a:xfrm>
          <a:prstGeom prst="rect">
            <a:avLst/>
          </a:prstGeom>
        </p:spPr>
        <p:txBody>
          <a:bodyPr spcFirstLastPara="1" wrap="square" lIns="91425" tIns="91425" rIns="91425" bIns="91425" anchor="t" anchorCtr="0">
            <a:noAutofit/>
          </a:bodyPr>
          <a:lstStyle>
            <a:lvl1pPr lvl="0">
              <a:spcBef>
                <a:spcPts val="0"/>
              </a:spcBef>
              <a:spcAft>
                <a:spcPts val="0"/>
              </a:spcAft>
              <a:buSzPts val="1200"/>
              <a:buNone/>
              <a:defRPr sz="1200"/>
            </a:lvl1pPr>
            <a:lvl2pPr lvl="1">
              <a:spcBef>
                <a:spcPts val="0"/>
              </a:spcBef>
              <a:spcAft>
                <a:spcPts val="0"/>
              </a:spcAft>
              <a:buSzPts val="1200"/>
              <a:buNone/>
              <a:defRPr sz="1200"/>
            </a:lvl2pPr>
            <a:lvl3pPr lvl="2">
              <a:spcBef>
                <a:spcPts val="0"/>
              </a:spcBef>
              <a:spcAft>
                <a:spcPts val="0"/>
              </a:spcAft>
              <a:buSzPts val="1200"/>
              <a:buNone/>
              <a:defRPr sz="1200"/>
            </a:lvl3pPr>
            <a:lvl4pPr lvl="3">
              <a:spcBef>
                <a:spcPts val="0"/>
              </a:spcBef>
              <a:spcAft>
                <a:spcPts val="0"/>
              </a:spcAft>
              <a:buSzPts val="1200"/>
              <a:buNone/>
              <a:defRPr sz="1200"/>
            </a:lvl4pPr>
            <a:lvl5pPr lvl="4">
              <a:spcBef>
                <a:spcPts val="0"/>
              </a:spcBef>
              <a:spcAft>
                <a:spcPts val="0"/>
              </a:spcAft>
              <a:buSzPts val="1200"/>
              <a:buNone/>
              <a:defRPr sz="1200"/>
            </a:lvl5pPr>
            <a:lvl6pPr lvl="5">
              <a:spcBef>
                <a:spcPts val="0"/>
              </a:spcBef>
              <a:spcAft>
                <a:spcPts val="0"/>
              </a:spcAft>
              <a:buSzPts val="1200"/>
              <a:buNone/>
              <a:defRPr sz="1200"/>
            </a:lvl6pPr>
            <a:lvl7pPr lvl="6">
              <a:spcBef>
                <a:spcPts val="0"/>
              </a:spcBef>
              <a:spcAft>
                <a:spcPts val="0"/>
              </a:spcAft>
              <a:buSzPts val="1200"/>
              <a:buNone/>
              <a:defRPr sz="1200"/>
            </a:lvl7pPr>
            <a:lvl8pPr lvl="7">
              <a:spcBef>
                <a:spcPts val="0"/>
              </a:spcBef>
              <a:spcAft>
                <a:spcPts val="0"/>
              </a:spcAft>
              <a:buSzPts val="1200"/>
              <a:buNone/>
              <a:defRPr sz="1200"/>
            </a:lvl8pPr>
            <a:lvl9pPr lvl="8">
              <a:spcBef>
                <a:spcPts val="0"/>
              </a:spcBef>
              <a:spcAft>
                <a:spcPts val="0"/>
              </a:spcAft>
              <a:buSzPts val="1200"/>
              <a:buNone/>
              <a:defRPr sz="1200"/>
            </a:lvl9pPr>
          </a:lstStyle>
          <a:p>
            <a:endParaRPr/>
          </a:p>
        </p:txBody>
      </p:sp>
      <p:sp>
        <p:nvSpPr>
          <p:cNvPr id="359" name="Google Shape;359;p27"/>
          <p:cNvSpPr txBox="1">
            <a:spLocks noGrp="1"/>
          </p:cNvSpPr>
          <p:nvPr>
            <p:ph type="body" idx="6"/>
          </p:nvPr>
        </p:nvSpPr>
        <p:spPr>
          <a:xfrm>
            <a:off x="3248250" y="3379351"/>
            <a:ext cx="2647500" cy="9678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sp>
        <p:nvSpPr>
          <p:cNvPr id="360" name="Google Shape;360;p27"/>
          <p:cNvSpPr>
            <a:spLocks noGrp="1"/>
          </p:cNvSpPr>
          <p:nvPr>
            <p:ph type="pic" idx="7"/>
          </p:nvPr>
        </p:nvSpPr>
        <p:spPr>
          <a:xfrm>
            <a:off x="6221500" y="1495450"/>
            <a:ext cx="2556300" cy="1484400"/>
          </a:xfrm>
          <a:prstGeom prst="rect">
            <a:avLst/>
          </a:prstGeom>
          <a:noFill/>
          <a:ln>
            <a:noFill/>
          </a:ln>
        </p:spPr>
      </p:sp>
      <p:sp>
        <p:nvSpPr>
          <p:cNvPr id="361" name="Google Shape;361;p27"/>
          <p:cNvSpPr txBox="1">
            <a:spLocks noGrp="1"/>
          </p:cNvSpPr>
          <p:nvPr>
            <p:ph type="subTitle" idx="8"/>
          </p:nvPr>
        </p:nvSpPr>
        <p:spPr>
          <a:xfrm>
            <a:off x="6130400" y="3096753"/>
            <a:ext cx="2647500" cy="282600"/>
          </a:xfrm>
          <a:prstGeom prst="rect">
            <a:avLst/>
          </a:prstGeom>
        </p:spPr>
        <p:txBody>
          <a:bodyPr spcFirstLastPara="1" wrap="square" lIns="91425" tIns="91425" rIns="91425" bIns="91425" anchor="t" anchorCtr="0">
            <a:noAutofit/>
          </a:bodyPr>
          <a:lstStyle>
            <a:lvl1pPr lvl="0">
              <a:spcBef>
                <a:spcPts val="0"/>
              </a:spcBef>
              <a:spcAft>
                <a:spcPts val="0"/>
              </a:spcAft>
              <a:buSzPts val="1200"/>
              <a:buNone/>
              <a:defRPr sz="1200"/>
            </a:lvl1pPr>
            <a:lvl2pPr lvl="1">
              <a:spcBef>
                <a:spcPts val="0"/>
              </a:spcBef>
              <a:spcAft>
                <a:spcPts val="0"/>
              </a:spcAft>
              <a:buSzPts val="1200"/>
              <a:buNone/>
              <a:defRPr sz="1200"/>
            </a:lvl2pPr>
            <a:lvl3pPr lvl="2">
              <a:spcBef>
                <a:spcPts val="0"/>
              </a:spcBef>
              <a:spcAft>
                <a:spcPts val="0"/>
              </a:spcAft>
              <a:buSzPts val="1200"/>
              <a:buNone/>
              <a:defRPr sz="1200"/>
            </a:lvl3pPr>
            <a:lvl4pPr lvl="3">
              <a:spcBef>
                <a:spcPts val="0"/>
              </a:spcBef>
              <a:spcAft>
                <a:spcPts val="0"/>
              </a:spcAft>
              <a:buSzPts val="1200"/>
              <a:buNone/>
              <a:defRPr sz="1200"/>
            </a:lvl4pPr>
            <a:lvl5pPr lvl="4">
              <a:spcBef>
                <a:spcPts val="0"/>
              </a:spcBef>
              <a:spcAft>
                <a:spcPts val="0"/>
              </a:spcAft>
              <a:buSzPts val="1200"/>
              <a:buNone/>
              <a:defRPr sz="1200"/>
            </a:lvl5pPr>
            <a:lvl6pPr lvl="5">
              <a:spcBef>
                <a:spcPts val="0"/>
              </a:spcBef>
              <a:spcAft>
                <a:spcPts val="0"/>
              </a:spcAft>
              <a:buSzPts val="1200"/>
              <a:buNone/>
              <a:defRPr sz="1200"/>
            </a:lvl6pPr>
            <a:lvl7pPr lvl="6">
              <a:spcBef>
                <a:spcPts val="0"/>
              </a:spcBef>
              <a:spcAft>
                <a:spcPts val="0"/>
              </a:spcAft>
              <a:buSzPts val="1200"/>
              <a:buNone/>
              <a:defRPr sz="1200"/>
            </a:lvl7pPr>
            <a:lvl8pPr lvl="7">
              <a:spcBef>
                <a:spcPts val="0"/>
              </a:spcBef>
              <a:spcAft>
                <a:spcPts val="0"/>
              </a:spcAft>
              <a:buSzPts val="1200"/>
              <a:buNone/>
              <a:defRPr sz="1200"/>
            </a:lvl8pPr>
            <a:lvl9pPr lvl="8">
              <a:spcBef>
                <a:spcPts val="0"/>
              </a:spcBef>
              <a:spcAft>
                <a:spcPts val="0"/>
              </a:spcAft>
              <a:buSzPts val="1200"/>
              <a:buNone/>
              <a:defRPr sz="1200"/>
            </a:lvl9pPr>
          </a:lstStyle>
          <a:p>
            <a:endParaRPr/>
          </a:p>
        </p:txBody>
      </p:sp>
      <p:sp>
        <p:nvSpPr>
          <p:cNvPr id="362" name="Google Shape;362;p27"/>
          <p:cNvSpPr txBox="1">
            <a:spLocks noGrp="1"/>
          </p:cNvSpPr>
          <p:nvPr>
            <p:ph type="body" idx="9"/>
          </p:nvPr>
        </p:nvSpPr>
        <p:spPr>
          <a:xfrm>
            <a:off x="6130400" y="3379351"/>
            <a:ext cx="2647500" cy="9678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spTree>
  </p:cSld>
  <p:clrMapOvr>
    <a:masterClrMapping/>
  </p:clrMapOvr>
  <p:extLst>
    <p:ext uri="{DCECCB84-F9BA-43D5-87BE-67443E8EF086}">
      <p15:sldGuideLst xmlns:p15="http://schemas.microsoft.com/office/powerpoint/2012/main">
        <p15:guide id="1" pos="288">
          <p15:clr>
            <a:srgbClr val="E46962"/>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and two columns">
  <p:cSld name="CUSTOM_1_1_1_1_1_1_1">
    <p:spTree>
      <p:nvGrpSpPr>
        <p:cNvPr id="1" name="Shape 363"/>
        <p:cNvGrpSpPr/>
        <p:nvPr/>
      </p:nvGrpSpPr>
      <p:grpSpPr>
        <a:xfrm>
          <a:off x="0" y="0"/>
          <a:ext cx="0" cy="0"/>
          <a:chOff x="0" y="0"/>
          <a:chExt cx="0" cy="0"/>
        </a:xfrm>
      </p:grpSpPr>
      <p:grpSp>
        <p:nvGrpSpPr>
          <p:cNvPr id="364" name="Google Shape;364;p28"/>
          <p:cNvGrpSpPr/>
          <p:nvPr/>
        </p:nvGrpSpPr>
        <p:grpSpPr>
          <a:xfrm>
            <a:off x="0" y="455100"/>
            <a:ext cx="9144000" cy="4519401"/>
            <a:chOff x="0" y="455100"/>
            <a:chExt cx="9144000" cy="4519401"/>
          </a:xfrm>
        </p:grpSpPr>
        <p:sp>
          <p:nvSpPr>
            <p:cNvPr id="365" name="Google Shape;365;p28"/>
            <p:cNvSpPr/>
            <p:nvPr/>
          </p:nvSpPr>
          <p:spPr>
            <a:xfrm flipH="1">
              <a:off x="4560600" y="455100"/>
              <a:ext cx="4583400" cy="4231200"/>
            </a:xfrm>
            <a:prstGeom prst="round1Rect">
              <a:avLst>
                <a:gd name="adj" fmla="val 7773"/>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366" name="Google Shape;366;p28"/>
            <p:cNvSpPr/>
            <p:nvPr/>
          </p:nvSpPr>
          <p:spPr>
            <a:xfrm>
              <a:off x="0" y="455100"/>
              <a:ext cx="4583400" cy="4231200"/>
            </a:xfrm>
            <a:prstGeom prst="round1Rect">
              <a:avLst>
                <a:gd name="adj" fmla="val 7773"/>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367" name="Google Shape;367;p28"/>
            <p:cNvSpPr/>
            <p:nvPr/>
          </p:nvSpPr>
          <p:spPr>
            <a:xfrm>
              <a:off x="4212650" y="4256001"/>
              <a:ext cx="718800" cy="718500"/>
            </a:xfrm>
            <a:prstGeom prst="ellipse">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sp>
        <p:nvSpPr>
          <p:cNvPr id="368" name="Google Shape;368;p28"/>
          <p:cNvSpPr txBox="1"/>
          <p:nvPr/>
        </p:nvSpPr>
        <p:spPr>
          <a:xfrm>
            <a:off x="4212575" y="4533153"/>
            <a:ext cx="718800" cy="421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solidFill>
                  <a:schemeClr val="accent1"/>
                </a:solidFill>
                <a:latin typeface="STIX Two Text Medium"/>
                <a:ea typeface="STIX Two Text Medium"/>
                <a:cs typeface="STIX Two Text Medium"/>
                <a:sym typeface="STIX Two Text Medium"/>
              </a:rPr>
              <a:t>‹#›</a:t>
            </a:fld>
            <a:endParaRPr>
              <a:solidFill>
                <a:schemeClr val="accent1"/>
              </a:solidFill>
              <a:latin typeface="STIX Two Text Medium"/>
              <a:ea typeface="STIX Two Text Medium"/>
              <a:cs typeface="STIX Two Text Medium"/>
              <a:sym typeface="STIX Two Text Medium"/>
            </a:endParaRPr>
          </a:p>
        </p:txBody>
      </p:sp>
      <p:sp>
        <p:nvSpPr>
          <p:cNvPr id="369" name="Google Shape;369;p28"/>
          <p:cNvSpPr txBox="1">
            <a:spLocks noGrp="1"/>
          </p:cNvSpPr>
          <p:nvPr>
            <p:ph type="body" idx="1"/>
          </p:nvPr>
        </p:nvSpPr>
        <p:spPr>
          <a:xfrm>
            <a:off x="366100" y="2555000"/>
            <a:ext cx="3846600" cy="17922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sp>
        <p:nvSpPr>
          <p:cNvPr id="370" name="Google Shape;370;p28"/>
          <p:cNvSpPr txBox="1">
            <a:spLocks noGrp="1"/>
          </p:cNvSpPr>
          <p:nvPr>
            <p:ph type="body" idx="2"/>
          </p:nvPr>
        </p:nvSpPr>
        <p:spPr>
          <a:xfrm>
            <a:off x="4837500" y="2555000"/>
            <a:ext cx="3846600" cy="17922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sp>
        <p:nvSpPr>
          <p:cNvPr id="371" name="Google Shape;371;p28"/>
          <p:cNvSpPr txBox="1">
            <a:spLocks noGrp="1"/>
          </p:cNvSpPr>
          <p:nvPr>
            <p:ph type="title"/>
          </p:nvPr>
        </p:nvSpPr>
        <p:spPr>
          <a:xfrm>
            <a:off x="311700" y="655125"/>
            <a:ext cx="8520600" cy="572700"/>
          </a:xfrm>
          <a:prstGeom prst="rect">
            <a:avLst/>
          </a:prstGeom>
        </p:spPr>
        <p:txBody>
          <a:bodyPr spcFirstLastPara="1" wrap="square" lIns="91425" tIns="91425" rIns="91425" bIns="91425" anchor="t" anchorCtr="0">
            <a:noAutofit/>
          </a:bodyPr>
          <a:lstStyle>
            <a:lvl1pPr lvl="0" algn="ctr">
              <a:spcBef>
                <a:spcPts val="0"/>
              </a:spcBef>
              <a:spcAft>
                <a:spcPts val="0"/>
              </a:spcAft>
              <a:buClr>
                <a:schemeClr val="dk1"/>
              </a:buClr>
              <a:buSzPts val="3000"/>
              <a:buFont typeface="STIX Two Text SemiBold"/>
              <a:buNone/>
              <a:defRPr/>
            </a:lvl1pPr>
            <a:lvl2pPr lvl="1" algn="ctr">
              <a:spcBef>
                <a:spcPts val="0"/>
              </a:spcBef>
              <a:spcAft>
                <a:spcPts val="0"/>
              </a:spcAft>
              <a:buClr>
                <a:schemeClr val="dk1"/>
              </a:buClr>
              <a:buSzPts val="3000"/>
              <a:buFont typeface="STIX Two Text SemiBold"/>
              <a:buNone/>
              <a:defRPr/>
            </a:lvl2pPr>
            <a:lvl3pPr lvl="2" algn="ctr">
              <a:spcBef>
                <a:spcPts val="0"/>
              </a:spcBef>
              <a:spcAft>
                <a:spcPts val="0"/>
              </a:spcAft>
              <a:buClr>
                <a:schemeClr val="dk1"/>
              </a:buClr>
              <a:buSzPts val="3000"/>
              <a:buFont typeface="STIX Two Text SemiBold"/>
              <a:buNone/>
              <a:defRPr/>
            </a:lvl3pPr>
            <a:lvl4pPr lvl="3" algn="ctr">
              <a:spcBef>
                <a:spcPts val="0"/>
              </a:spcBef>
              <a:spcAft>
                <a:spcPts val="0"/>
              </a:spcAft>
              <a:buClr>
                <a:schemeClr val="dk1"/>
              </a:buClr>
              <a:buSzPts val="3000"/>
              <a:buFont typeface="STIX Two Text SemiBold"/>
              <a:buNone/>
              <a:defRPr/>
            </a:lvl4pPr>
            <a:lvl5pPr lvl="4" algn="ctr">
              <a:spcBef>
                <a:spcPts val="0"/>
              </a:spcBef>
              <a:spcAft>
                <a:spcPts val="0"/>
              </a:spcAft>
              <a:buClr>
                <a:schemeClr val="dk1"/>
              </a:buClr>
              <a:buSzPts val="3000"/>
              <a:buFont typeface="STIX Two Text SemiBold"/>
              <a:buNone/>
              <a:defRPr/>
            </a:lvl5pPr>
            <a:lvl6pPr lvl="5" algn="ctr">
              <a:spcBef>
                <a:spcPts val="0"/>
              </a:spcBef>
              <a:spcAft>
                <a:spcPts val="0"/>
              </a:spcAft>
              <a:buClr>
                <a:schemeClr val="dk1"/>
              </a:buClr>
              <a:buSzPts val="3000"/>
              <a:buFont typeface="STIX Two Text SemiBold"/>
              <a:buNone/>
              <a:defRPr/>
            </a:lvl6pPr>
            <a:lvl7pPr lvl="6" algn="ctr">
              <a:spcBef>
                <a:spcPts val="0"/>
              </a:spcBef>
              <a:spcAft>
                <a:spcPts val="0"/>
              </a:spcAft>
              <a:buClr>
                <a:schemeClr val="dk1"/>
              </a:buClr>
              <a:buSzPts val="3000"/>
              <a:buFont typeface="STIX Two Text SemiBold"/>
              <a:buNone/>
              <a:defRPr/>
            </a:lvl7pPr>
            <a:lvl8pPr lvl="7" algn="ctr">
              <a:spcBef>
                <a:spcPts val="0"/>
              </a:spcBef>
              <a:spcAft>
                <a:spcPts val="0"/>
              </a:spcAft>
              <a:buClr>
                <a:schemeClr val="dk1"/>
              </a:buClr>
              <a:buSzPts val="3000"/>
              <a:buFont typeface="STIX Two Text SemiBold"/>
              <a:buNone/>
              <a:defRPr/>
            </a:lvl8pPr>
            <a:lvl9pPr lvl="8" algn="ctr">
              <a:spcBef>
                <a:spcPts val="0"/>
              </a:spcBef>
              <a:spcAft>
                <a:spcPts val="0"/>
              </a:spcAft>
              <a:buClr>
                <a:schemeClr val="dk1"/>
              </a:buClr>
              <a:buSzPts val="3000"/>
              <a:buFont typeface="STIX Two Text SemiBold"/>
              <a:buNone/>
              <a:defRPr/>
            </a:lvl9pPr>
          </a:lstStyle>
          <a:p>
            <a:endParaRPr/>
          </a:p>
        </p:txBody>
      </p:sp>
    </p:spTree>
  </p:cSld>
  <p:clrMapOvr>
    <a:masterClrMapping/>
  </p:clrMapOvr>
  <p:extLst>
    <p:ext uri="{DCECCB84-F9BA-43D5-87BE-67443E8EF086}">
      <p15:sldGuideLst xmlns:p15="http://schemas.microsoft.com/office/powerpoint/2012/main">
        <p15:guide id="1" pos="288">
          <p15:clr>
            <a:srgbClr val="E46962"/>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hree column text and image with footer" type="tx">
  <p:cSld name="TITLE_AND_BODY">
    <p:spTree>
      <p:nvGrpSpPr>
        <p:cNvPr id="1" name="Shape 372"/>
        <p:cNvGrpSpPr/>
        <p:nvPr/>
      </p:nvGrpSpPr>
      <p:grpSpPr>
        <a:xfrm>
          <a:off x="0" y="0"/>
          <a:ext cx="0" cy="0"/>
          <a:chOff x="0" y="0"/>
          <a:chExt cx="0" cy="0"/>
        </a:xfrm>
      </p:grpSpPr>
      <p:grpSp>
        <p:nvGrpSpPr>
          <p:cNvPr id="373" name="Google Shape;373;p29"/>
          <p:cNvGrpSpPr/>
          <p:nvPr/>
        </p:nvGrpSpPr>
        <p:grpSpPr>
          <a:xfrm>
            <a:off x="0" y="0"/>
            <a:ext cx="9144000" cy="4974501"/>
            <a:chOff x="0" y="0"/>
            <a:chExt cx="9144000" cy="4974501"/>
          </a:xfrm>
        </p:grpSpPr>
        <p:sp>
          <p:nvSpPr>
            <p:cNvPr id="374" name="Google Shape;374;p29"/>
            <p:cNvSpPr/>
            <p:nvPr/>
          </p:nvSpPr>
          <p:spPr>
            <a:xfrm>
              <a:off x="0" y="0"/>
              <a:ext cx="9144000" cy="46863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375" name="Google Shape;375;p29"/>
            <p:cNvSpPr/>
            <p:nvPr/>
          </p:nvSpPr>
          <p:spPr>
            <a:xfrm>
              <a:off x="4212650" y="4256001"/>
              <a:ext cx="718800" cy="718500"/>
            </a:xfrm>
            <a:prstGeom prst="ellipse">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sp>
        <p:nvSpPr>
          <p:cNvPr id="376" name="Google Shape;376;p2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377" name="Google Shape;377;p29"/>
          <p:cNvSpPr txBox="1"/>
          <p:nvPr/>
        </p:nvSpPr>
        <p:spPr>
          <a:xfrm>
            <a:off x="4212575" y="4533153"/>
            <a:ext cx="718800" cy="421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solidFill>
                  <a:schemeClr val="accent1"/>
                </a:solidFill>
                <a:latin typeface="STIX Two Text Medium"/>
                <a:ea typeface="STIX Two Text Medium"/>
                <a:cs typeface="STIX Two Text Medium"/>
                <a:sym typeface="STIX Two Text Medium"/>
              </a:rPr>
              <a:t>‹#›</a:t>
            </a:fld>
            <a:endParaRPr>
              <a:solidFill>
                <a:schemeClr val="accent1"/>
              </a:solidFill>
              <a:latin typeface="STIX Two Text Medium"/>
              <a:ea typeface="STIX Two Text Medium"/>
              <a:cs typeface="STIX Two Text Medium"/>
              <a:sym typeface="STIX Two Text Medium"/>
            </a:endParaRPr>
          </a:p>
        </p:txBody>
      </p:sp>
      <p:sp>
        <p:nvSpPr>
          <p:cNvPr id="378" name="Google Shape;378;p29"/>
          <p:cNvSpPr txBox="1">
            <a:spLocks noGrp="1"/>
          </p:cNvSpPr>
          <p:nvPr>
            <p:ph type="subTitle" idx="1"/>
          </p:nvPr>
        </p:nvSpPr>
        <p:spPr>
          <a:xfrm>
            <a:off x="366100" y="4773588"/>
            <a:ext cx="3539400" cy="2826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2"/>
              </a:buClr>
              <a:buSzPts val="1200"/>
              <a:buNone/>
              <a:defRPr sz="1200">
                <a:solidFill>
                  <a:schemeClr val="lt2"/>
                </a:solidFill>
              </a:defRPr>
            </a:lvl1pPr>
            <a:lvl2pPr lvl="1">
              <a:spcBef>
                <a:spcPts val="0"/>
              </a:spcBef>
              <a:spcAft>
                <a:spcPts val="0"/>
              </a:spcAft>
              <a:buClr>
                <a:schemeClr val="lt2"/>
              </a:buClr>
              <a:buSzPts val="1200"/>
              <a:buNone/>
              <a:defRPr sz="1200">
                <a:solidFill>
                  <a:schemeClr val="lt2"/>
                </a:solidFill>
              </a:defRPr>
            </a:lvl2pPr>
            <a:lvl3pPr lvl="2">
              <a:spcBef>
                <a:spcPts val="0"/>
              </a:spcBef>
              <a:spcAft>
                <a:spcPts val="0"/>
              </a:spcAft>
              <a:buClr>
                <a:schemeClr val="lt2"/>
              </a:buClr>
              <a:buSzPts val="1200"/>
              <a:buNone/>
              <a:defRPr sz="1200">
                <a:solidFill>
                  <a:schemeClr val="lt2"/>
                </a:solidFill>
              </a:defRPr>
            </a:lvl3pPr>
            <a:lvl4pPr lvl="3">
              <a:spcBef>
                <a:spcPts val="0"/>
              </a:spcBef>
              <a:spcAft>
                <a:spcPts val="0"/>
              </a:spcAft>
              <a:buClr>
                <a:schemeClr val="lt2"/>
              </a:buClr>
              <a:buSzPts val="1200"/>
              <a:buNone/>
              <a:defRPr sz="1200">
                <a:solidFill>
                  <a:schemeClr val="lt2"/>
                </a:solidFill>
              </a:defRPr>
            </a:lvl4pPr>
            <a:lvl5pPr lvl="4">
              <a:spcBef>
                <a:spcPts val="0"/>
              </a:spcBef>
              <a:spcAft>
                <a:spcPts val="0"/>
              </a:spcAft>
              <a:buClr>
                <a:schemeClr val="lt2"/>
              </a:buClr>
              <a:buSzPts val="1200"/>
              <a:buNone/>
              <a:defRPr sz="1200">
                <a:solidFill>
                  <a:schemeClr val="lt2"/>
                </a:solidFill>
              </a:defRPr>
            </a:lvl5pPr>
            <a:lvl6pPr lvl="5">
              <a:spcBef>
                <a:spcPts val="0"/>
              </a:spcBef>
              <a:spcAft>
                <a:spcPts val="0"/>
              </a:spcAft>
              <a:buClr>
                <a:schemeClr val="lt2"/>
              </a:buClr>
              <a:buSzPts val="1200"/>
              <a:buNone/>
              <a:defRPr sz="1200">
                <a:solidFill>
                  <a:schemeClr val="lt2"/>
                </a:solidFill>
              </a:defRPr>
            </a:lvl6pPr>
            <a:lvl7pPr lvl="6">
              <a:spcBef>
                <a:spcPts val="0"/>
              </a:spcBef>
              <a:spcAft>
                <a:spcPts val="0"/>
              </a:spcAft>
              <a:buClr>
                <a:schemeClr val="lt2"/>
              </a:buClr>
              <a:buSzPts val="1200"/>
              <a:buNone/>
              <a:defRPr sz="1200">
                <a:solidFill>
                  <a:schemeClr val="lt2"/>
                </a:solidFill>
              </a:defRPr>
            </a:lvl7pPr>
            <a:lvl8pPr lvl="7">
              <a:spcBef>
                <a:spcPts val="0"/>
              </a:spcBef>
              <a:spcAft>
                <a:spcPts val="0"/>
              </a:spcAft>
              <a:buClr>
                <a:schemeClr val="lt2"/>
              </a:buClr>
              <a:buSzPts val="1200"/>
              <a:buNone/>
              <a:defRPr sz="1200">
                <a:solidFill>
                  <a:schemeClr val="lt2"/>
                </a:solidFill>
              </a:defRPr>
            </a:lvl8pPr>
            <a:lvl9pPr lvl="8">
              <a:spcBef>
                <a:spcPts val="0"/>
              </a:spcBef>
              <a:spcAft>
                <a:spcPts val="0"/>
              </a:spcAft>
              <a:buClr>
                <a:schemeClr val="lt2"/>
              </a:buClr>
              <a:buSzPts val="1200"/>
              <a:buNone/>
              <a:defRPr sz="1200">
                <a:solidFill>
                  <a:schemeClr val="lt2"/>
                </a:solidFill>
              </a:defRPr>
            </a:lvl9pPr>
          </a:lstStyle>
          <a:p>
            <a:endParaRPr/>
          </a:p>
        </p:txBody>
      </p:sp>
      <p:sp>
        <p:nvSpPr>
          <p:cNvPr id="379" name="Google Shape;379;p29"/>
          <p:cNvSpPr txBox="1">
            <a:spLocks noGrp="1"/>
          </p:cNvSpPr>
          <p:nvPr>
            <p:ph type="subTitle" idx="2"/>
          </p:nvPr>
        </p:nvSpPr>
        <p:spPr>
          <a:xfrm>
            <a:off x="5251900" y="4773588"/>
            <a:ext cx="3539400" cy="282600"/>
          </a:xfrm>
          <a:prstGeom prst="rect">
            <a:avLst/>
          </a:prstGeom>
        </p:spPr>
        <p:txBody>
          <a:bodyPr spcFirstLastPara="1" wrap="square" lIns="91425" tIns="91425" rIns="91425" bIns="91425" anchor="ctr" anchorCtr="0">
            <a:noAutofit/>
          </a:bodyPr>
          <a:lstStyle>
            <a:lvl1pPr lvl="0" algn="r">
              <a:spcBef>
                <a:spcPts val="0"/>
              </a:spcBef>
              <a:spcAft>
                <a:spcPts val="0"/>
              </a:spcAft>
              <a:buClr>
                <a:schemeClr val="lt2"/>
              </a:buClr>
              <a:buSzPts val="1200"/>
              <a:buNone/>
              <a:defRPr sz="1200">
                <a:solidFill>
                  <a:schemeClr val="lt2"/>
                </a:solidFill>
              </a:defRPr>
            </a:lvl1pPr>
            <a:lvl2pPr lvl="1" algn="r">
              <a:spcBef>
                <a:spcPts val="0"/>
              </a:spcBef>
              <a:spcAft>
                <a:spcPts val="0"/>
              </a:spcAft>
              <a:buClr>
                <a:schemeClr val="lt2"/>
              </a:buClr>
              <a:buSzPts val="1200"/>
              <a:buNone/>
              <a:defRPr sz="1200">
                <a:solidFill>
                  <a:schemeClr val="lt2"/>
                </a:solidFill>
              </a:defRPr>
            </a:lvl2pPr>
            <a:lvl3pPr lvl="2" algn="r">
              <a:spcBef>
                <a:spcPts val="0"/>
              </a:spcBef>
              <a:spcAft>
                <a:spcPts val="0"/>
              </a:spcAft>
              <a:buClr>
                <a:schemeClr val="lt2"/>
              </a:buClr>
              <a:buSzPts val="1200"/>
              <a:buNone/>
              <a:defRPr sz="1200">
                <a:solidFill>
                  <a:schemeClr val="lt2"/>
                </a:solidFill>
              </a:defRPr>
            </a:lvl3pPr>
            <a:lvl4pPr lvl="3" algn="r">
              <a:spcBef>
                <a:spcPts val="0"/>
              </a:spcBef>
              <a:spcAft>
                <a:spcPts val="0"/>
              </a:spcAft>
              <a:buClr>
                <a:schemeClr val="lt2"/>
              </a:buClr>
              <a:buSzPts val="1200"/>
              <a:buNone/>
              <a:defRPr sz="1200">
                <a:solidFill>
                  <a:schemeClr val="lt2"/>
                </a:solidFill>
              </a:defRPr>
            </a:lvl4pPr>
            <a:lvl5pPr lvl="4" algn="r">
              <a:spcBef>
                <a:spcPts val="0"/>
              </a:spcBef>
              <a:spcAft>
                <a:spcPts val="0"/>
              </a:spcAft>
              <a:buClr>
                <a:schemeClr val="lt2"/>
              </a:buClr>
              <a:buSzPts val="1200"/>
              <a:buNone/>
              <a:defRPr sz="1200">
                <a:solidFill>
                  <a:schemeClr val="lt2"/>
                </a:solidFill>
              </a:defRPr>
            </a:lvl5pPr>
            <a:lvl6pPr lvl="5" algn="r">
              <a:spcBef>
                <a:spcPts val="0"/>
              </a:spcBef>
              <a:spcAft>
                <a:spcPts val="0"/>
              </a:spcAft>
              <a:buClr>
                <a:schemeClr val="lt2"/>
              </a:buClr>
              <a:buSzPts val="1200"/>
              <a:buNone/>
              <a:defRPr sz="1200">
                <a:solidFill>
                  <a:schemeClr val="lt2"/>
                </a:solidFill>
              </a:defRPr>
            </a:lvl6pPr>
            <a:lvl7pPr lvl="6" algn="r">
              <a:spcBef>
                <a:spcPts val="0"/>
              </a:spcBef>
              <a:spcAft>
                <a:spcPts val="0"/>
              </a:spcAft>
              <a:buClr>
                <a:schemeClr val="lt2"/>
              </a:buClr>
              <a:buSzPts val="1200"/>
              <a:buNone/>
              <a:defRPr sz="1200">
                <a:solidFill>
                  <a:schemeClr val="lt2"/>
                </a:solidFill>
              </a:defRPr>
            </a:lvl7pPr>
            <a:lvl8pPr lvl="7" algn="r">
              <a:spcBef>
                <a:spcPts val="0"/>
              </a:spcBef>
              <a:spcAft>
                <a:spcPts val="0"/>
              </a:spcAft>
              <a:buClr>
                <a:schemeClr val="lt2"/>
              </a:buClr>
              <a:buSzPts val="1200"/>
              <a:buNone/>
              <a:defRPr sz="1200">
                <a:solidFill>
                  <a:schemeClr val="lt2"/>
                </a:solidFill>
              </a:defRPr>
            </a:lvl8pPr>
            <a:lvl9pPr lvl="8" algn="r">
              <a:spcBef>
                <a:spcPts val="0"/>
              </a:spcBef>
              <a:spcAft>
                <a:spcPts val="0"/>
              </a:spcAft>
              <a:buClr>
                <a:schemeClr val="lt2"/>
              </a:buClr>
              <a:buSzPts val="1200"/>
              <a:buNone/>
              <a:defRPr sz="1200">
                <a:solidFill>
                  <a:schemeClr val="lt2"/>
                </a:solidFill>
              </a:defRPr>
            </a:lvl9pPr>
          </a:lstStyle>
          <a:p>
            <a:endParaRPr/>
          </a:p>
        </p:txBody>
      </p:sp>
      <p:sp>
        <p:nvSpPr>
          <p:cNvPr id="380" name="Google Shape;380;p29"/>
          <p:cNvSpPr txBox="1">
            <a:spLocks noGrp="1"/>
          </p:cNvSpPr>
          <p:nvPr>
            <p:ph type="subTitle" idx="3"/>
          </p:nvPr>
        </p:nvSpPr>
        <p:spPr>
          <a:xfrm>
            <a:off x="457200" y="332425"/>
            <a:ext cx="2505600" cy="282600"/>
          </a:xfrm>
          <a:prstGeom prst="rect">
            <a:avLst/>
          </a:prstGeom>
        </p:spPr>
        <p:txBody>
          <a:bodyPr spcFirstLastPara="1" wrap="square" lIns="91425" tIns="91425" rIns="91425" bIns="91425" anchor="ctr" anchorCtr="0">
            <a:noAutofit/>
          </a:bodyPr>
          <a:lstStyle>
            <a:lvl1pPr lvl="0" algn="ctr">
              <a:spcBef>
                <a:spcPts val="0"/>
              </a:spcBef>
              <a:spcAft>
                <a:spcPts val="0"/>
              </a:spcAft>
              <a:buSzPts val="1600"/>
              <a:buNone/>
              <a:defRPr sz="1600"/>
            </a:lvl1pPr>
            <a:lvl2pPr lvl="1">
              <a:spcBef>
                <a:spcPts val="0"/>
              </a:spcBef>
              <a:spcAft>
                <a:spcPts val="0"/>
              </a:spcAft>
              <a:buSzPts val="1600"/>
              <a:buNone/>
              <a:defRPr sz="1600"/>
            </a:lvl2pPr>
            <a:lvl3pPr lvl="2">
              <a:spcBef>
                <a:spcPts val="0"/>
              </a:spcBef>
              <a:spcAft>
                <a:spcPts val="0"/>
              </a:spcAft>
              <a:buSzPts val="1600"/>
              <a:buNone/>
              <a:defRPr sz="1600"/>
            </a:lvl3pPr>
            <a:lvl4pPr lvl="3">
              <a:spcBef>
                <a:spcPts val="0"/>
              </a:spcBef>
              <a:spcAft>
                <a:spcPts val="0"/>
              </a:spcAft>
              <a:buSzPts val="1600"/>
              <a:buNone/>
              <a:defRPr sz="1600"/>
            </a:lvl4pPr>
            <a:lvl5pPr lvl="4">
              <a:spcBef>
                <a:spcPts val="0"/>
              </a:spcBef>
              <a:spcAft>
                <a:spcPts val="0"/>
              </a:spcAft>
              <a:buSzPts val="1600"/>
              <a:buNone/>
              <a:defRPr sz="1600"/>
            </a:lvl5pPr>
            <a:lvl6pPr lvl="5">
              <a:spcBef>
                <a:spcPts val="0"/>
              </a:spcBef>
              <a:spcAft>
                <a:spcPts val="0"/>
              </a:spcAft>
              <a:buSzPts val="1600"/>
              <a:buNone/>
              <a:defRPr sz="1600"/>
            </a:lvl6pPr>
            <a:lvl7pPr lvl="6">
              <a:spcBef>
                <a:spcPts val="0"/>
              </a:spcBef>
              <a:spcAft>
                <a:spcPts val="0"/>
              </a:spcAft>
              <a:buSzPts val="1600"/>
              <a:buNone/>
              <a:defRPr sz="1600"/>
            </a:lvl7pPr>
            <a:lvl8pPr lvl="7">
              <a:spcBef>
                <a:spcPts val="0"/>
              </a:spcBef>
              <a:spcAft>
                <a:spcPts val="0"/>
              </a:spcAft>
              <a:buSzPts val="1600"/>
              <a:buNone/>
              <a:defRPr sz="1600"/>
            </a:lvl8pPr>
            <a:lvl9pPr lvl="8">
              <a:spcBef>
                <a:spcPts val="0"/>
              </a:spcBef>
              <a:spcAft>
                <a:spcPts val="0"/>
              </a:spcAft>
              <a:buSzPts val="1600"/>
              <a:buNone/>
              <a:defRPr sz="1600"/>
            </a:lvl9pPr>
          </a:lstStyle>
          <a:p>
            <a:endParaRPr/>
          </a:p>
        </p:txBody>
      </p:sp>
      <p:sp>
        <p:nvSpPr>
          <p:cNvPr id="381" name="Google Shape;381;p29"/>
          <p:cNvSpPr>
            <a:spLocks noGrp="1"/>
          </p:cNvSpPr>
          <p:nvPr>
            <p:ph type="pic" idx="4"/>
          </p:nvPr>
        </p:nvSpPr>
        <p:spPr>
          <a:xfrm>
            <a:off x="630200" y="860275"/>
            <a:ext cx="2124300" cy="1311600"/>
          </a:xfrm>
          <a:prstGeom prst="rect">
            <a:avLst/>
          </a:prstGeom>
          <a:noFill/>
          <a:ln>
            <a:noFill/>
          </a:ln>
        </p:spPr>
      </p:sp>
      <p:sp>
        <p:nvSpPr>
          <p:cNvPr id="382" name="Google Shape;382;p29"/>
          <p:cNvSpPr txBox="1">
            <a:spLocks noGrp="1"/>
          </p:cNvSpPr>
          <p:nvPr>
            <p:ph type="body" idx="5"/>
          </p:nvPr>
        </p:nvSpPr>
        <p:spPr>
          <a:xfrm>
            <a:off x="548700" y="2605672"/>
            <a:ext cx="2322600" cy="13695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Clr>
                <a:schemeClr val="accent1"/>
              </a:buClr>
              <a:buSzPts val="1200"/>
              <a:buChar char="●"/>
              <a:defRPr>
                <a:solidFill>
                  <a:schemeClr val="accent1"/>
                </a:solidFill>
              </a:defRPr>
            </a:lvl1pPr>
            <a:lvl2pPr marL="914400" lvl="1" indent="-304800">
              <a:spcBef>
                <a:spcPts val="0"/>
              </a:spcBef>
              <a:spcAft>
                <a:spcPts val="0"/>
              </a:spcAft>
              <a:buClr>
                <a:schemeClr val="accent1"/>
              </a:buClr>
              <a:buSzPts val="1200"/>
              <a:buChar char="○"/>
              <a:defRPr>
                <a:solidFill>
                  <a:schemeClr val="accent1"/>
                </a:solidFill>
              </a:defRPr>
            </a:lvl2pPr>
            <a:lvl3pPr marL="1371600" lvl="2" indent="-304800">
              <a:spcBef>
                <a:spcPts val="0"/>
              </a:spcBef>
              <a:spcAft>
                <a:spcPts val="0"/>
              </a:spcAft>
              <a:buClr>
                <a:schemeClr val="accent1"/>
              </a:buClr>
              <a:buSzPts val="1200"/>
              <a:buChar char="■"/>
              <a:defRPr>
                <a:solidFill>
                  <a:schemeClr val="accent1"/>
                </a:solidFill>
              </a:defRPr>
            </a:lvl3pPr>
            <a:lvl4pPr marL="1828800" lvl="3" indent="-304800">
              <a:spcBef>
                <a:spcPts val="0"/>
              </a:spcBef>
              <a:spcAft>
                <a:spcPts val="0"/>
              </a:spcAft>
              <a:buClr>
                <a:schemeClr val="accent1"/>
              </a:buClr>
              <a:buSzPts val="1200"/>
              <a:buChar char="●"/>
              <a:defRPr>
                <a:solidFill>
                  <a:schemeClr val="accent1"/>
                </a:solidFill>
              </a:defRPr>
            </a:lvl4pPr>
            <a:lvl5pPr marL="2286000" lvl="4" indent="-304800">
              <a:spcBef>
                <a:spcPts val="0"/>
              </a:spcBef>
              <a:spcAft>
                <a:spcPts val="0"/>
              </a:spcAft>
              <a:buClr>
                <a:schemeClr val="accent1"/>
              </a:buClr>
              <a:buSzPts val="1200"/>
              <a:buChar char="○"/>
              <a:defRPr>
                <a:solidFill>
                  <a:schemeClr val="accent1"/>
                </a:solidFill>
              </a:defRPr>
            </a:lvl5pPr>
            <a:lvl6pPr marL="2743200" lvl="5" indent="-304800">
              <a:spcBef>
                <a:spcPts val="0"/>
              </a:spcBef>
              <a:spcAft>
                <a:spcPts val="0"/>
              </a:spcAft>
              <a:buClr>
                <a:schemeClr val="accent1"/>
              </a:buClr>
              <a:buSzPts val="1200"/>
              <a:buChar char="■"/>
              <a:defRPr>
                <a:solidFill>
                  <a:schemeClr val="accent1"/>
                </a:solidFill>
              </a:defRPr>
            </a:lvl6pPr>
            <a:lvl7pPr marL="3200400" lvl="6" indent="-304800">
              <a:spcBef>
                <a:spcPts val="0"/>
              </a:spcBef>
              <a:spcAft>
                <a:spcPts val="0"/>
              </a:spcAft>
              <a:buClr>
                <a:schemeClr val="accent1"/>
              </a:buClr>
              <a:buSzPts val="1200"/>
              <a:buChar char="●"/>
              <a:defRPr>
                <a:solidFill>
                  <a:schemeClr val="accent1"/>
                </a:solidFill>
              </a:defRPr>
            </a:lvl7pPr>
            <a:lvl8pPr marL="3657600" lvl="7" indent="-304800">
              <a:spcBef>
                <a:spcPts val="0"/>
              </a:spcBef>
              <a:spcAft>
                <a:spcPts val="0"/>
              </a:spcAft>
              <a:buClr>
                <a:schemeClr val="accent1"/>
              </a:buClr>
              <a:buSzPts val="1200"/>
              <a:buChar char="○"/>
              <a:defRPr>
                <a:solidFill>
                  <a:schemeClr val="accent1"/>
                </a:solidFill>
              </a:defRPr>
            </a:lvl8pPr>
            <a:lvl9pPr marL="4114800" lvl="8" indent="-304800">
              <a:spcBef>
                <a:spcPts val="0"/>
              </a:spcBef>
              <a:spcAft>
                <a:spcPts val="0"/>
              </a:spcAft>
              <a:buClr>
                <a:schemeClr val="accent1"/>
              </a:buClr>
              <a:buSzPts val="1200"/>
              <a:buChar char="■"/>
              <a:defRPr>
                <a:solidFill>
                  <a:schemeClr val="accent1"/>
                </a:solidFill>
              </a:defRPr>
            </a:lvl9pPr>
          </a:lstStyle>
          <a:p>
            <a:endParaRPr/>
          </a:p>
        </p:txBody>
      </p:sp>
      <p:sp>
        <p:nvSpPr>
          <p:cNvPr id="383" name="Google Shape;383;p29"/>
          <p:cNvSpPr txBox="1">
            <a:spLocks noGrp="1"/>
          </p:cNvSpPr>
          <p:nvPr>
            <p:ph type="subTitle" idx="6"/>
          </p:nvPr>
        </p:nvSpPr>
        <p:spPr>
          <a:xfrm>
            <a:off x="548700" y="2171875"/>
            <a:ext cx="2322600" cy="259800"/>
          </a:xfrm>
          <a:prstGeom prst="rect">
            <a:avLst/>
          </a:prstGeom>
        </p:spPr>
        <p:txBody>
          <a:bodyPr spcFirstLastPara="1" wrap="square" lIns="91425" tIns="91425" rIns="91425" bIns="91425" anchor="t" anchorCtr="0">
            <a:noAutofit/>
          </a:bodyPr>
          <a:lstStyle>
            <a:lvl1pPr lvl="0">
              <a:spcBef>
                <a:spcPts val="0"/>
              </a:spcBef>
              <a:spcAft>
                <a:spcPts val="0"/>
              </a:spcAft>
              <a:buSzPts val="1400"/>
              <a:buFont typeface="STIX Two Text SemiBold"/>
              <a:buNone/>
              <a:defRPr>
                <a:latin typeface="STIX Two Text SemiBold"/>
                <a:ea typeface="STIX Two Text SemiBold"/>
                <a:cs typeface="STIX Two Text SemiBold"/>
                <a:sym typeface="STIX Two Text SemiBold"/>
              </a:defRPr>
            </a:lvl1pPr>
            <a:lvl2pPr lvl="1" algn="l">
              <a:spcBef>
                <a:spcPts val="0"/>
              </a:spcBef>
              <a:spcAft>
                <a:spcPts val="0"/>
              </a:spcAft>
              <a:buSzPts val="1400"/>
              <a:buFont typeface="STIX Two Text SemiBold"/>
              <a:buNone/>
              <a:defRPr>
                <a:latin typeface="STIX Two Text SemiBold"/>
                <a:ea typeface="STIX Two Text SemiBold"/>
                <a:cs typeface="STIX Two Text SemiBold"/>
                <a:sym typeface="STIX Two Text SemiBold"/>
              </a:defRPr>
            </a:lvl2pPr>
            <a:lvl3pPr lvl="2" algn="l">
              <a:spcBef>
                <a:spcPts val="0"/>
              </a:spcBef>
              <a:spcAft>
                <a:spcPts val="0"/>
              </a:spcAft>
              <a:buSzPts val="1400"/>
              <a:buFont typeface="STIX Two Text SemiBold"/>
              <a:buNone/>
              <a:defRPr>
                <a:latin typeface="STIX Two Text SemiBold"/>
                <a:ea typeface="STIX Two Text SemiBold"/>
                <a:cs typeface="STIX Two Text SemiBold"/>
                <a:sym typeface="STIX Two Text SemiBold"/>
              </a:defRPr>
            </a:lvl3pPr>
            <a:lvl4pPr lvl="3" algn="l">
              <a:spcBef>
                <a:spcPts val="0"/>
              </a:spcBef>
              <a:spcAft>
                <a:spcPts val="0"/>
              </a:spcAft>
              <a:buSzPts val="1400"/>
              <a:buFont typeface="STIX Two Text SemiBold"/>
              <a:buNone/>
              <a:defRPr>
                <a:latin typeface="STIX Two Text SemiBold"/>
                <a:ea typeface="STIX Two Text SemiBold"/>
                <a:cs typeface="STIX Two Text SemiBold"/>
                <a:sym typeface="STIX Two Text SemiBold"/>
              </a:defRPr>
            </a:lvl4pPr>
            <a:lvl5pPr lvl="4" algn="l">
              <a:spcBef>
                <a:spcPts val="0"/>
              </a:spcBef>
              <a:spcAft>
                <a:spcPts val="0"/>
              </a:spcAft>
              <a:buSzPts val="1400"/>
              <a:buFont typeface="STIX Two Text SemiBold"/>
              <a:buNone/>
              <a:defRPr>
                <a:latin typeface="STIX Two Text SemiBold"/>
                <a:ea typeface="STIX Two Text SemiBold"/>
                <a:cs typeface="STIX Two Text SemiBold"/>
                <a:sym typeface="STIX Two Text SemiBold"/>
              </a:defRPr>
            </a:lvl5pPr>
            <a:lvl6pPr lvl="5" algn="l">
              <a:spcBef>
                <a:spcPts val="0"/>
              </a:spcBef>
              <a:spcAft>
                <a:spcPts val="0"/>
              </a:spcAft>
              <a:buSzPts val="1400"/>
              <a:buFont typeface="STIX Two Text SemiBold"/>
              <a:buNone/>
              <a:defRPr>
                <a:latin typeface="STIX Two Text SemiBold"/>
                <a:ea typeface="STIX Two Text SemiBold"/>
                <a:cs typeface="STIX Two Text SemiBold"/>
                <a:sym typeface="STIX Two Text SemiBold"/>
              </a:defRPr>
            </a:lvl6pPr>
            <a:lvl7pPr lvl="6" algn="l">
              <a:spcBef>
                <a:spcPts val="0"/>
              </a:spcBef>
              <a:spcAft>
                <a:spcPts val="0"/>
              </a:spcAft>
              <a:buSzPts val="1400"/>
              <a:buFont typeface="STIX Two Text SemiBold"/>
              <a:buNone/>
              <a:defRPr>
                <a:latin typeface="STIX Two Text SemiBold"/>
                <a:ea typeface="STIX Two Text SemiBold"/>
                <a:cs typeface="STIX Two Text SemiBold"/>
                <a:sym typeface="STIX Two Text SemiBold"/>
              </a:defRPr>
            </a:lvl7pPr>
            <a:lvl8pPr lvl="7" algn="l">
              <a:spcBef>
                <a:spcPts val="0"/>
              </a:spcBef>
              <a:spcAft>
                <a:spcPts val="0"/>
              </a:spcAft>
              <a:buSzPts val="1400"/>
              <a:buFont typeface="STIX Two Text SemiBold"/>
              <a:buNone/>
              <a:defRPr>
                <a:latin typeface="STIX Two Text SemiBold"/>
                <a:ea typeface="STIX Two Text SemiBold"/>
                <a:cs typeface="STIX Two Text SemiBold"/>
                <a:sym typeface="STIX Two Text SemiBold"/>
              </a:defRPr>
            </a:lvl8pPr>
            <a:lvl9pPr lvl="8" algn="l">
              <a:spcBef>
                <a:spcPts val="0"/>
              </a:spcBef>
              <a:spcAft>
                <a:spcPts val="0"/>
              </a:spcAft>
              <a:buSzPts val="1400"/>
              <a:buFont typeface="STIX Two Text SemiBold"/>
              <a:buNone/>
              <a:defRPr>
                <a:latin typeface="STIX Two Text SemiBold"/>
                <a:ea typeface="STIX Two Text SemiBold"/>
                <a:cs typeface="STIX Two Text SemiBold"/>
                <a:sym typeface="STIX Two Text SemiBold"/>
              </a:defRPr>
            </a:lvl9pPr>
          </a:lstStyle>
          <a:p>
            <a:endParaRPr/>
          </a:p>
        </p:txBody>
      </p:sp>
      <p:sp>
        <p:nvSpPr>
          <p:cNvPr id="384" name="Google Shape;384;p29"/>
          <p:cNvSpPr txBox="1">
            <a:spLocks noGrp="1"/>
          </p:cNvSpPr>
          <p:nvPr>
            <p:ph type="subTitle" idx="7"/>
          </p:nvPr>
        </p:nvSpPr>
        <p:spPr>
          <a:xfrm>
            <a:off x="3319200" y="332425"/>
            <a:ext cx="2505600" cy="282600"/>
          </a:xfrm>
          <a:prstGeom prst="rect">
            <a:avLst/>
          </a:prstGeom>
        </p:spPr>
        <p:txBody>
          <a:bodyPr spcFirstLastPara="1" wrap="square" lIns="91425" tIns="91425" rIns="91425" bIns="91425" anchor="ctr" anchorCtr="0">
            <a:noAutofit/>
          </a:bodyPr>
          <a:lstStyle>
            <a:lvl1pPr lvl="0" algn="ctr">
              <a:spcBef>
                <a:spcPts val="0"/>
              </a:spcBef>
              <a:spcAft>
                <a:spcPts val="0"/>
              </a:spcAft>
              <a:buSzPts val="1600"/>
              <a:buNone/>
              <a:defRPr sz="1600"/>
            </a:lvl1pPr>
            <a:lvl2pPr lvl="1">
              <a:spcBef>
                <a:spcPts val="0"/>
              </a:spcBef>
              <a:spcAft>
                <a:spcPts val="0"/>
              </a:spcAft>
              <a:buSzPts val="1600"/>
              <a:buNone/>
              <a:defRPr sz="1600"/>
            </a:lvl2pPr>
            <a:lvl3pPr lvl="2">
              <a:spcBef>
                <a:spcPts val="0"/>
              </a:spcBef>
              <a:spcAft>
                <a:spcPts val="0"/>
              </a:spcAft>
              <a:buSzPts val="1600"/>
              <a:buNone/>
              <a:defRPr sz="1600"/>
            </a:lvl3pPr>
            <a:lvl4pPr lvl="3">
              <a:spcBef>
                <a:spcPts val="0"/>
              </a:spcBef>
              <a:spcAft>
                <a:spcPts val="0"/>
              </a:spcAft>
              <a:buSzPts val="1600"/>
              <a:buNone/>
              <a:defRPr sz="1600"/>
            </a:lvl4pPr>
            <a:lvl5pPr lvl="4">
              <a:spcBef>
                <a:spcPts val="0"/>
              </a:spcBef>
              <a:spcAft>
                <a:spcPts val="0"/>
              </a:spcAft>
              <a:buSzPts val="1600"/>
              <a:buNone/>
              <a:defRPr sz="1600"/>
            </a:lvl5pPr>
            <a:lvl6pPr lvl="5">
              <a:spcBef>
                <a:spcPts val="0"/>
              </a:spcBef>
              <a:spcAft>
                <a:spcPts val="0"/>
              </a:spcAft>
              <a:buSzPts val="1600"/>
              <a:buNone/>
              <a:defRPr sz="1600"/>
            </a:lvl6pPr>
            <a:lvl7pPr lvl="6">
              <a:spcBef>
                <a:spcPts val="0"/>
              </a:spcBef>
              <a:spcAft>
                <a:spcPts val="0"/>
              </a:spcAft>
              <a:buSzPts val="1600"/>
              <a:buNone/>
              <a:defRPr sz="1600"/>
            </a:lvl7pPr>
            <a:lvl8pPr lvl="7">
              <a:spcBef>
                <a:spcPts val="0"/>
              </a:spcBef>
              <a:spcAft>
                <a:spcPts val="0"/>
              </a:spcAft>
              <a:buSzPts val="1600"/>
              <a:buNone/>
              <a:defRPr sz="1600"/>
            </a:lvl8pPr>
            <a:lvl9pPr lvl="8">
              <a:spcBef>
                <a:spcPts val="0"/>
              </a:spcBef>
              <a:spcAft>
                <a:spcPts val="0"/>
              </a:spcAft>
              <a:buSzPts val="1600"/>
              <a:buNone/>
              <a:defRPr sz="1600"/>
            </a:lvl9pPr>
          </a:lstStyle>
          <a:p>
            <a:endParaRPr/>
          </a:p>
        </p:txBody>
      </p:sp>
      <p:sp>
        <p:nvSpPr>
          <p:cNvPr id="385" name="Google Shape;385;p29"/>
          <p:cNvSpPr>
            <a:spLocks noGrp="1"/>
          </p:cNvSpPr>
          <p:nvPr>
            <p:ph type="pic" idx="8"/>
          </p:nvPr>
        </p:nvSpPr>
        <p:spPr>
          <a:xfrm>
            <a:off x="3492200" y="860275"/>
            <a:ext cx="2124300" cy="1311600"/>
          </a:xfrm>
          <a:prstGeom prst="rect">
            <a:avLst/>
          </a:prstGeom>
          <a:noFill/>
          <a:ln>
            <a:noFill/>
          </a:ln>
        </p:spPr>
      </p:sp>
      <p:sp>
        <p:nvSpPr>
          <p:cNvPr id="386" name="Google Shape;386;p29"/>
          <p:cNvSpPr txBox="1">
            <a:spLocks noGrp="1"/>
          </p:cNvSpPr>
          <p:nvPr>
            <p:ph type="subTitle" idx="9"/>
          </p:nvPr>
        </p:nvSpPr>
        <p:spPr>
          <a:xfrm>
            <a:off x="3410700" y="2171875"/>
            <a:ext cx="2322600" cy="259800"/>
          </a:xfrm>
          <a:prstGeom prst="rect">
            <a:avLst/>
          </a:prstGeom>
        </p:spPr>
        <p:txBody>
          <a:bodyPr spcFirstLastPara="1" wrap="square" lIns="91425" tIns="91425" rIns="91425" bIns="91425" anchor="t" anchorCtr="0">
            <a:noAutofit/>
          </a:bodyPr>
          <a:lstStyle>
            <a:lvl1pPr lvl="0">
              <a:spcBef>
                <a:spcPts val="0"/>
              </a:spcBef>
              <a:spcAft>
                <a:spcPts val="0"/>
              </a:spcAft>
              <a:buSzPts val="1400"/>
              <a:buFont typeface="STIX Two Text SemiBold"/>
              <a:buNone/>
              <a:defRPr>
                <a:latin typeface="STIX Two Text SemiBold"/>
                <a:ea typeface="STIX Two Text SemiBold"/>
                <a:cs typeface="STIX Two Text SemiBold"/>
                <a:sym typeface="STIX Two Text SemiBold"/>
              </a:defRPr>
            </a:lvl1pPr>
            <a:lvl2pPr lvl="1" algn="l">
              <a:spcBef>
                <a:spcPts val="0"/>
              </a:spcBef>
              <a:spcAft>
                <a:spcPts val="0"/>
              </a:spcAft>
              <a:buSzPts val="1400"/>
              <a:buFont typeface="STIX Two Text SemiBold"/>
              <a:buNone/>
              <a:defRPr>
                <a:latin typeface="STIX Two Text SemiBold"/>
                <a:ea typeface="STIX Two Text SemiBold"/>
                <a:cs typeface="STIX Two Text SemiBold"/>
                <a:sym typeface="STIX Two Text SemiBold"/>
              </a:defRPr>
            </a:lvl2pPr>
            <a:lvl3pPr lvl="2" algn="l">
              <a:spcBef>
                <a:spcPts val="0"/>
              </a:spcBef>
              <a:spcAft>
                <a:spcPts val="0"/>
              </a:spcAft>
              <a:buSzPts val="1400"/>
              <a:buFont typeface="STIX Two Text SemiBold"/>
              <a:buNone/>
              <a:defRPr>
                <a:latin typeface="STIX Two Text SemiBold"/>
                <a:ea typeface="STIX Two Text SemiBold"/>
                <a:cs typeface="STIX Two Text SemiBold"/>
                <a:sym typeface="STIX Two Text SemiBold"/>
              </a:defRPr>
            </a:lvl3pPr>
            <a:lvl4pPr lvl="3" algn="l">
              <a:spcBef>
                <a:spcPts val="0"/>
              </a:spcBef>
              <a:spcAft>
                <a:spcPts val="0"/>
              </a:spcAft>
              <a:buSzPts val="1400"/>
              <a:buFont typeface="STIX Two Text SemiBold"/>
              <a:buNone/>
              <a:defRPr>
                <a:latin typeface="STIX Two Text SemiBold"/>
                <a:ea typeface="STIX Two Text SemiBold"/>
                <a:cs typeface="STIX Two Text SemiBold"/>
                <a:sym typeface="STIX Two Text SemiBold"/>
              </a:defRPr>
            </a:lvl4pPr>
            <a:lvl5pPr lvl="4" algn="l">
              <a:spcBef>
                <a:spcPts val="0"/>
              </a:spcBef>
              <a:spcAft>
                <a:spcPts val="0"/>
              </a:spcAft>
              <a:buSzPts val="1400"/>
              <a:buFont typeface="STIX Two Text SemiBold"/>
              <a:buNone/>
              <a:defRPr>
                <a:latin typeface="STIX Two Text SemiBold"/>
                <a:ea typeface="STIX Two Text SemiBold"/>
                <a:cs typeface="STIX Two Text SemiBold"/>
                <a:sym typeface="STIX Two Text SemiBold"/>
              </a:defRPr>
            </a:lvl5pPr>
            <a:lvl6pPr lvl="5" algn="l">
              <a:spcBef>
                <a:spcPts val="0"/>
              </a:spcBef>
              <a:spcAft>
                <a:spcPts val="0"/>
              </a:spcAft>
              <a:buSzPts val="1400"/>
              <a:buFont typeface="STIX Two Text SemiBold"/>
              <a:buNone/>
              <a:defRPr>
                <a:latin typeface="STIX Two Text SemiBold"/>
                <a:ea typeface="STIX Two Text SemiBold"/>
                <a:cs typeface="STIX Two Text SemiBold"/>
                <a:sym typeface="STIX Two Text SemiBold"/>
              </a:defRPr>
            </a:lvl6pPr>
            <a:lvl7pPr lvl="6" algn="l">
              <a:spcBef>
                <a:spcPts val="0"/>
              </a:spcBef>
              <a:spcAft>
                <a:spcPts val="0"/>
              </a:spcAft>
              <a:buSzPts val="1400"/>
              <a:buFont typeface="STIX Two Text SemiBold"/>
              <a:buNone/>
              <a:defRPr>
                <a:latin typeface="STIX Two Text SemiBold"/>
                <a:ea typeface="STIX Two Text SemiBold"/>
                <a:cs typeface="STIX Two Text SemiBold"/>
                <a:sym typeface="STIX Two Text SemiBold"/>
              </a:defRPr>
            </a:lvl7pPr>
            <a:lvl8pPr lvl="7" algn="l">
              <a:spcBef>
                <a:spcPts val="0"/>
              </a:spcBef>
              <a:spcAft>
                <a:spcPts val="0"/>
              </a:spcAft>
              <a:buSzPts val="1400"/>
              <a:buFont typeface="STIX Two Text SemiBold"/>
              <a:buNone/>
              <a:defRPr>
                <a:latin typeface="STIX Two Text SemiBold"/>
                <a:ea typeface="STIX Two Text SemiBold"/>
                <a:cs typeface="STIX Two Text SemiBold"/>
                <a:sym typeface="STIX Two Text SemiBold"/>
              </a:defRPr>
            </a:lvl8pPr>
            <a:lvl9pPr lvl="8" algn="l">
              <a:spcBef>
                <a:spcPts val="0"/>
              </a:spcBef>
              <a:spcAft>
                <a:spcPts val="0"/>
              </a:spcAft>
              <a:buSzPts val="1400"/>
              <a:buFont typeface="STIX Two Text SemiBold"/>
              <a:buNone/>
              <a:defRPr>
                <a:latin typeface="STIX Two Text SemiBold"/>
                <a:ea typeface="STIX Two Text SemiBold"/>
                <a:cs typeface="STIX Two Text SemiBold"/>
                <a:sym typeface="STIX Two Text SemiBold"/>
              </a:defRPr>
            </a:lvl9pPr>
          </a:lstStyle>
          <a:p>
            <a:endParaRPr/>
          </a:p>
        </p:txBody>
      </p:sp>
      <p:sp>
        <p:nvSpPr>
          <p:cNvPr id="387" name="Google Shape;387;p29"/>
          <p:cNvSpPr txBox="1">
            <a:spLocks noGrp="1"/>
          </p:cNvSpPr>
          <p:nvPr>
            <p:ph type="subTitle" idx="13"/>
          </p:nvPr>
        </p:nvSpPr>
        <p:spPr>
          <a:xfrm>
            <a:off x="6181175" y="332425"/>
            <a:ext cx="2505600" cy="282600"/>
          </a:xfrm>
          <a:prstGeom prst="rect">
            <a:avLst/>
          </a:prstGeom>
        </p:spPr>
        <p:txBody>
          <a:bodyPr spcFirstLastPara="1" wrap="square" lIns="91425" tIns="91425" rIns="91425" bIns="91425" anchor="ctr" anchorCtr="0">
            <a:noAutofit/>
          </a:bodyPr>
          <a:lstStyle>
            <a:lvl1pPr lvl="0" algn="ctr">
              <a:spcBef>
                <a:spcPts val="0"/>
              </a:spcBef>
              <a:spcAft>
                <a:spcPts val="0"/>
              </a:spcAft>
              <a:buSzPts val="1600"/>
              <a:buNone/>
              <a:defRPr sz="1600"/>
            </a:lvl1pPr>
            <a:lvl2pPr lvl="1">
              <a:spcBef>
                <a:spcPts val="0"/>
              </a:spcBef>
              <a:spcAft>
                <a:spcPts val="0"/>
              </a:spcAft>
              <a:buSzPts val="1600"/>
              <a:buNone/>
              <a:defRPr sz="1600"/>
            </a:lvl2pPr>
            <a:lvl3pPr lvl="2">
              <a:spcBef>
                <a:spcPts val="0"/>
              </a:spcBef>
              <a:spcAft>
                <a:spcPts val="0"/>
              </a:spcAft>
              <a:buSzPts val="1600"/>
              <a:buNone/>
              <a:defRPr sz="1600"/>
            </a:lvl3pPr>
            <a:lvl4pPr lvl="3">
              <a:spcBef>
                <a:spcPts val="0"/>
              </a:spcBef>
              <a:spcAft>
                <a:spcPts val="0"/>
              </a:spcAft>
              <a:buSzPts val="1600"/>
              <a:buNone/>
              <a:defRPr sz="1600"/>
            </a:lvl4pPr>
            <a:lvl5pPr lvl="4">
              <a:spcBef>
                <a:spcPts val="0"/>
              </a:spcBef>
              <a:spcAft>
                <a:spcPts val="0"/>
              </a:spcAft>
              <a:buSzPts val="1600"/>
              <a:buNone/>
              <a:defRPr sz="1600"/>
            </a:lvl5pPr>
            <a:lvl6pPr lvl="5">
              <a:spcBef>
                <a:spcPts val="0"/>
              </a:spcBef>
              <a:spcAft>
                <a:spcPts val="0"/>
              </a:spcAft>
              <a:buSzPts val="1600"/>
              <a:buNone/>
              <a:defRPr sz="1600"/>
            </a:lvl6pPr>
            <a:lvl7pPr lvl="6">
              <a:spcBef>
                <a:spcPts val="0"/>
              </a:spcBef>
              <a:spcAft>
                <a:spcPts val="0"/>
              </a:spcAft>
              <a:buSzPts val="1600"/>
              <a:buNone/>
              <a:defRPr sz="1600"/>
            </a:lvl7pPr>
            <a:lvl8pPr lvl="7">
              <a:spcBef>
                <a:spcPts val="0"/>
              </a:spcBef>
              <a:spcAft>
                <a:spcPts val="0"/>
              </a:spcAft>
              <a:buSzPts val="1600"/>
              <a:buNone/>
              <a:defRPr sz="1600"/>
            </a:lvl8pPr>
            <a:lvl9pPr lvl="8">
              <a:spcBef>
                <a:spcPts val="0"/>
              </a:spcBef>
              <a:spcAft>
                <a:spcPts val="0"/>
              </a:spcAft>
              <a:buSzPts val="1600"/>
              <a:buNone/>
              <a:defRPr sz="1600"/>
            </a:lvl9pPr>
          </a:lstStyle>
          <a:p>
            <a:endParaRPr/>
          </a:p>
        </p:txBody>
      </p:sp>
      <p:sp>
        <p:nvSpPr>
          <p:cNvPr id="388" name="Google Shape;388;p29"/>
          <p:cNvSpPr txBox="1">
            <a:spLocks noGrp="1"/>
          </p:cNvSpPr>
          <p:nvPr>
            <p:ph type="body" idx="14"/>
          </p:nvPr>
        </p:nvSpPr>
        <p:spPr>
          <a:xfrm>
            <a:off x="6272675" y="860275"/>
            <a:ext cx="2414100" cy="31149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sp>
        <p:nvSpPr>
          <p:cNvPr id="389" name="Google Shape;389;p29"/>
          <p:cNvSpPr txBox="1">
            <a:spLocks noGrp="1"/>
          </p:cNvSpPr>
          <p:nvPr>
            <p:ph type="body" idx="15"/>
          </p:nvPr>
        </p:nvSpPr>
        <p:spPr>
          <a:xfrm>
            <a:off x="3410700" y="2605672"/>
            <a:ext cx="2322600" cy="13695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Clr>
                <a:schemeClr val="accent1"/>
              </a:buClr>
              <a:buSzPts val="1200"/>
              <a:buChar char="●"/>
              <a:defRPr>
                <a:solidFill>
                  <a:schemeClr val="accent1"/>
                </a:solidFill>
              </a:defRPr>
            </a:lvl1pPr>
            <a:lvl2pPr marL="914400" lvl="1" indent="-304800">
              <a:spcBef>
                <a:spcPts val="0"/>
              </a:spcBef>
              <a:spcAft>
                <a:spcPts val="0"/>
              </a:spcAft>
              <a:buClr>
                <a:schemeClr val="accent1"/>
              </a:buClr>
              <a:buSzPts val="1200"/>
              <a:buChar char="○"/>
              <a:defRPr>
                <a:solidFill>
                  <a:schemeClr val="accent1"/>
                </a:solidFill>
              </a:defRPr>
            </a:lvl2pPr>
            <a:lvl3pPr marL="1371600" lvl="2" indent="-304800">
              <a:spcBef>
                <a:spcPts val="0"/>
              </a:spcBef>
              <a:spcAft>
                <a:spcPts val="0"/>
              </a:spcAft>
              <a:buClr>
                <a:schemeClr val="accent1"/>
              </a:buClr>
              <a:buSzPts val="1200"/>
              <a:buChar char="■"/>
              <a:defRPr>
                <a:solidFill>
                  <a:schemeClr val="accent1"/>
                </a:solidFill>
              </a:defRPr>
            </a:lvl3pPr>
            <a:lvl4pPr marL="1828800" lvl="3" indent="-304800">
              <a:spcBef>
                <a:spcPts val="0"/>
              </a:spcBef>
              <a:spcAft>
                <a:spcPts val="0"/>
              </a:spcAft>
              <a:buClr>
                <a:schemeClr val="accent1"/>
              </a:buClr>
              <a:buSzPts val="1200"/>
              <a:buChar char="●"/>
              <a:defRPr>
                <a:solidFill>
                  <a:schemeClr val="accent1"/>
                </a:solidFill>
              </a:defRPr>
            </a:lvl4pPr>
            <a:lvl5pPr marL="2286000" lvl="4" indent="-304800">
              <a:spcBef>
                <a:spcPts val="0"/>
              </a:spcBef>
              <a:spcAft>
                <a:spcPts val="0"/>
              </a:spcAft>
              <a:buClr>
                <a:schemeClr val="accent1"/>
              </a:buClr>
              <a:buSzPts val="1200"/>
              <a:buChar char="○"/>
              <a:defRPr>
                <a:solidFill>
                  <a:schemeClr val="accent1"/>
                </a:solidFill>
              </a:defRPr>
            </a:lvl5pPr>
            <a:lvl6pPr marL="2743200" lvl="5" indent="-304800">
              <a:spcBef>
                <a:spcPts val="0"/>
              </a:spcBef>
              <a:spcAft>
                <a:spcPts val="0"/>
              </a:spcAft>
              <a:buClr>
                <a:schemeClr val="accent1"/>
              </a:buClr>
              <a:buSzPts val="1200"/>
              <a:buChar char="■"/>
              <a:defRPr>
                <a:solidFill>
                  <a:schemeClr val="accent1"/>
                </a:solidFill>
              </a:defRPr>
            </a:lvl6pPr>
            <a:lvl7pPr marL="3200400" lvl="6" indent="-304800">
              <a:spcBef>
                <a:spcPts val="0"/>
              </a:spcBef>
              <a:spcAft>
                <a:spcPts val="0"/>
              </a:spcAft>
              <a:buClr>
                <a:schemeClr val="accent1"/>
              </a:buClr>
              <a:buSzPts val="1200"/>
              <a:buChar char="●"/>
              <a:defRPr>
                <a:solidFill>
                  <a:schemeClr val="accent1"/>
                </a:solidFill>
              </a:defRPr>
            </a:lvl7pPr>
            <a:lvl8pPr marL="3657600" lvl="7" indent="-304800">
              <a:spcBef>
                <a:spcPts val="0"/>
              </a:spcBef>
              <a:spcAft>
                <a:spcPts val="0"/>
              </a:spcAft>
              <a:buClr>
                <a:schemeClr val="accent1"/>
              </a:buClr>
              <a:buSzPts val="1200"/>
              <a:buChar char="○"/>
              <a:defRPr>
                <a:solidFill>
                  <a:schemeClr val="accent1"/>
                </a:solidFill>
              </a:defRPr>
            </a:lvl8pPr>
            <a:lvl9pPr marL="4114800" lvl="8" indent="-304800">
              <a:spcBef>
                <a:spcPts val="0"/>
              </a:spcBef>
              <a:spcAft>
                <a:spcPts val="0"/>
              </a:spcAft>
              <a:buClr>
                <a:schemeClr val="accent1"/>
              </a:buClr>
              <a:buSzPts val="1200"/>
              <a:buChar char="■"/>
              <a:defRPr>
                <a:solidFill>
                  <a:schemeClr val="accent1"/>
                </a:solidFill>
              </a:defRPr>
            </a:lvl9pPr>
          </a:lstStyle>
          <a:p>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hree columns bookmarks">
  <p:cSld name="TITLE_AND_BODY_1">
    <p:spTree>
      <p:nvGrpSpPr>
        <p:cNvPr id="1" name="Shape 390"/>
        <p:cNvGrpSpPr/>
        <p:nvPr/>
      </p:nvGrpSpPr>
      <p:grpSpPr>
        <a:xfrm>
          <a:off x="0" y="0"/>
          <a:ext cx="0" cy="0"/>
          <a:chOff x="0" y="0"/>
          <a:chExt cx="0" cy="0"/>
        </a:xfrm>
      </p:grpSpPr>
      <p:grpSp>
        <p:nvGrpSpPr>
          <p:cNvPr id="391" name="Google Shape;391;p30"/>
          <p:cNvGrpSpPr/>
          <p:nvPr/>
        </p:nvGrpSpPr>
        <p:grpSpPr>
          <a:xfrm>
            <a:off x="0" y="0"/>
            <a:ext cx="9144000" cy="4974501"/>
            <a:chOff x="0" y="0"/>
            <a:chExt cx="9144000" cy="4974501"/>
          </a:xfrm>
        </p:grpSpPr>
        <p:sp>
          <p:nvSpPr>
            <p:cNvPr id="392" name="Google Shape;392;p30"/>
            <p:cNvSpPr/>
            <p:nvPr/>
          </p:nvSpPr>
          <p:spPr>
            <a:xfrm>
              <a:off x="0" y="0"/>
              <a:ext cx="9144000" cy="46863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393" name="Google Shape;393;p30"/>
            <p:cNvSpPr/>
            <p:nvPr/>
          </p:nvSpPr>
          <p:spPr>
            <a:xfrm>
              <a:off x="4212650" y="4256001"/>
              <a:ext cx="718800" cy="718500"/>
            </a:xfrm>
            <a:prstGeom prst="ellipse">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sp>
        <p:nvSpPr>
          <p:cNvPr id="394" name="Google Shape;394;p3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grpSp>
        <p:nvGrpSpPr>
          <p:cNvPr id="395" name="Google Shape;395;p30"/>
          <p:cNvGrpSpPr/>
          <p:nvPr/>
        </p:nvGrpSpPr>
        <p:grpSpPr>
          <a:xfrm>
            <a:off x="457125" y="0"/>
            <a:ext cx="2505690" cy="4469981"/>
            <a:chOff x="457125" y="0"/>
            <a:chExt cx="2505690" cy="4469981"/>
          </a:xfrm>
        </p:grpSpPr>
        <p:sp>
          <p:nvSpPr>
            <p:cNvPr id="396" name="Google Shape;396;p30"/>
            <p:cNvSpPr/>
            <p:nvPr/>
          </p:nvSpPr>
          <p:spPr>
            <a:xfrm>
              <a:off x="457125" y="0"/>
              <a:ext cx="2505600" cy="39528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 name="Google Shape;397;p30"/>
            <p:cNvSpPr/>
            <p:nvPr/>
          </p:nvSpPr>
          <p:spPr>
            <a:xfrm rot="-5400000">
              <a:off x="1164015" y="2671181"/>
              <a:ext cx="1092000" cy="2505600"/>
            </a:xfrm>
            <a:prstGeom prst="chevron">
              <a:avLst>
                <a:gd name="adj" fmla="val 30950"/>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grpSp>
        <p:nvGrpSpPr>
          <p:cNvPr id="398" name="Google Shape;398;p30"/>
          <p:cNvGrpSpPr/>
          <p:nvPr/>
        </p:nvGrpSpPr>
        <p:grpSpPr>
          <a:xfrm>
            <a:off x="3319150" y="0"/>
            <a:ext cx="2505690" cy="4469981"/>
            <a:chOff x="457125" y="0"/>
            <a:chExt cx="2505690" cy="4469981"/>
          </a:xfrm>
        </p:grpSpPr>
        <p:sp>
          <p:nvSpPr>
            <p:cNvPr id="399" name="Google Shape;399;p30"/>
            <p:cNvSpPr/>
            <p:nvPr/>
          </p:nvSpPr>
          <p:spPr>
            <a:xfrm>
              <a:off x="457125" y="0"/>
              <a:ext cx="2505600" cy="39528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 name="Google Shape;400;p30"/>
            <p:cNvSpPr/>
            <p:nvPr/>
          </p:nvSpPr>
          <p:spPr>
            <a:xfrm rot="-5400000">
              <a:off x="1164015" y="2671181"/>
              <a:ext cx="1092000" cy="2505600"/>
            </a:xfrm>
            <a:prstGeom prst="chevron">
              <a:avLst>
                <a:gd name="adj" fmla="val 30950"/>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grpSp>
        <p:nvGrpSpPr>
          <p:cNvPr id="401" name="Google Shape;401;p30"/>
          <p:cNvGrpSpPr/>
          <p:nvPr/>
        </p:nvGrpSpPr>
        <p:grpSpPr>
          <a:xfrm>
            <a:off x="6181175" y="0"/>
            <a:ext cx="2505690" cy="4469981"/>
            <a:chOff x="457125" y="0"/>
            <a:chExt cx="2505690" cy="4469981"/>
          </a:xfrm>
        </p:grpSpPr>
        <p:sp>
          <p:nvSpPr>
            <p:cNvPr id="402" name="Google Shape;402;p30"/>
            <p:cNvSpPr/>
            <p:nvPr/>
          </p:nvSpPr>
          <p:spPr>
            <a:xfrm>
              <a:off x="457125" y="0"/>
              <a:ext cx="2505600" cy="39528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 name="Google Shape;403;p30"/>
            <p:cNvSpPr/>
            <p:nvPr/>
          </p:nvSpPr>
          <p:spPr>
            <a:xfrm rot="-5400000">
              <a:off x="1164015" y="2671181"/>
              <a:ext cx="1092000" cy="2505600"/>
            </a:xfrm>
            <a:prstGeom prst="chevron">
              <a:avLst>
                <a:gd name="adj" fmla="val 30950"/>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sp>
        <p:nvSpPr>
          <p:cNvPr id="404" name="Google Shape;404;p30"/>
          <p:cNvSpPr txBox="1"/>
          <p:nvPr/>
        </p:nvSpPr>
        <p:spPr>
          <a:xfrm>
            <a:off x="4212575" y="4533153"/>
            <a:ext cx="718800" cy="421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solidFill>
                  <a:schemeClr val="accent1"/>
                </a:solidFill>
                <a:latin typeface="STIX Two Text Medium"/>
                <a:ea typeface="STIX Two Text Medium"/>
                <a:cs typeface="STIX Two Text Medium"/>
                <a:sym typeface="STIX Two Text Medium"/>
              </a:rPr>
              <a:t>‹#›</a:t>
            </a:fld>
            <a:endParaRPr>
              <a:solidFill>
                <a:schemeClr val="accent1"/>
              </a:solidFill>
              <a:latin typeface="STIX Two Text Medium"/>
              <a:ea typeface="STIX Two Text Medium"/>
              <a:cs typeface="STIX Two Text Medium"/>
              <a:sym typeface="STIX Two Text Medium"/>
            </a:endParaRPr>
          </a:p>
        </p:txBody>
      </p:sp>
      <p:sp>
        <p:nvSpPr>
          <p:cNvPr id="405" name="Google Shape;405;p30"/>
          <p:cNvSpPr txBox="1">
            <a:spLocks noGrp="1"/>
          </p:cNvSpPr>
          <p:nvPr>
            <p:ph type="subTitle" idx="1"/>
          </p:nvPr>
        </p:nvSpPr>
        <p:spPr>
          <a:xfrm>
            <a:off x="366100" y="4773588"/>
            <a:ext cx="3539400" cy="2826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2"/>
              </a:buClr>
              <a:buSzPts val="1200"/>
              <a:buNone/>
              <a:defRPr sz="1200">
                <a:solidFill>
                  <a:schemeClr val="lt2"/>
                </a:solidFill>
              </a:defRPr>
            </a:lvl1pPr>
            <a:lvl2pPr lvl="1">
              <a:spcBef>
                <a:spcPts val="0"/>
              </a:spcBef>
              <a:spcAft>
                <a:spcPts val="0"/>
              </a:spcAft>
              <a:buClr>
                <a:schemeClr val="lt2"/>
              </a:buClr>
              <a:buSzPts val="1200"/>
              <a:buNone/>
              <a:defRPr sz="1200">
                <a:solidFill>
                  <a:schemeClr val="lt2"/>
                </a:solidFill>
              </a:defRPr>
            </a:lvl2pPr>
            <a:lvl3pPr lvl="2">
              <a:spcBef>
                <a:spcPts val="0"/>
              </a:spcBef>
              <a:spcAft>
                <a:spcPts val="0"/>
              </a:spcAft>
              <a:buClr>
                <a:schemeClr val="lt2"/>
              </a:buClr>
              <a:buSzPts val="1200"/>
              <a:buNone/>
              <a:defRPr sz="1200">
                <a:solidFill>
                  <a:schemeClr val="lt2"/>
                </a:solidFill>
              </a:defRPr>
            </a:lvl3pPr>
            <a:lvl4pPr lvl="3">
              <a:spcBef>
                <a:spcPts val="0"/>
              </a:spcBef>
              <a:spcAft>
                <a:spcPts val="0"/>
              </a:spcAft>
              <a:buClr>
                <a:schemeClr val="lt2"/>
              </a:buClr>
              <a:buSzPts val="1200"/>
              <a:buNone/>
              <a:defRPr sz="1200">
                <a:solidFill>
                  <a:schemeClr val="lt2"/>
                </a:solidFill>
              </a:defRPr>
            </a:lvl4pPr>
            <a:lvl5pPr lvl="4">
              <a:spcBef>
                <a:spcPts val="0"/>
              </a:spcBef>
              <a:spcAft>
                <a:spcPts val="0"/>
              </a:spcAft>
              <a:buClr>
                <a:schemeClr val="lt2"/>
              </a:buClr>
              <a:buSzPts val="1200"/>
              <a:buNone/>
              <a:defRPr sz="1200">
                <a:solidFill>
                  <a:schemeClr val="lt2"/>
                </a:solidFill>
              </a:defRPr>
            </a:lvl5pPr>
            <a:lvl6pPr lvl="5">
              <a:spcBef>
                <a:spcPts val="0"/>
              </a:spcBef>
              <a:spcAft>
                <a:spcPts val="0"/>
              </a:spcAft>
              <a:buClr>
                <a:schemeClr val="lt2"/>
              </a:buClr>
              <a:buSzPts val="1200"/>
              <a:buNone/>
              <a:defRPr sz="1200">
                <a:solidFill>
                  <a:schemeClr val="lt2"/>
                </a:solidFill>
              </a:defRPr>
            </a:lvl6pPr>
            <a:lvl7pPr lvl="6">
              <a:spcBef>
                <a:spcPts val="0"/>
              </a:spcBef>
              <a:spcAft>
                <a:spcPts val="0"/>
              </a:spcAft>
              <a:buClr>
                <a:schemeClr val="lt2"/>
              </a:buClr>
              <a:buSzPts val="1200"/>
              <a:buNone/>
              <a:defRPr sz="1200">
                <a:solidFill>
                  <a:schemeClr val="lt2"/>
                </a:solidFill>
              </a:defRPr>
            </a:lvl7pPr>
            <a:lvl8pPr lvl="7">
              <a:spcBef>
                <a:spcPts val="0"/>
              </a:spcBef>
              <a:spcAft>
                <a:spcPts val="0"/>
              </a:spcAft>
              <a:buClr>
                <a:schemeClr val="lt2"/>
              </a:buClr>
              <a:buSzPts val="1200"/>
              <a:buNone/>
              <a:defRPr sz="1200">
                <a:solidFill>
                  <a:schemeClr val="lt2"/>
                </a:solidFill>
              </a:defRPr>
            </a:lvl8pPr>
            <a:lvl9pPr lvl="8">
              <a:spcBef>
                <a:spcPts val="0"/>
              </a:spcBef>
              <a:spcAft>
                <a:spcPts val="0"/>
              </a:spcAft>
              <a:buClr>
                <a:schemeClr val="lt2"/>
              </a:buClr>
              <a:buSzPts val="1200"/>
              <a:buNone/>
              <a:defRPr sz="1200">
                <a:solidFill>
                  <a:schemeClr val="lt2"/>
                </a:solidFill>
              </a:defRPr>
            </a:lvl9pPr>
          </a:lstStyle>
          <a:p>
            <a:endParaRPr/>
          </a:p>
        </p:txBody>
      </p:sp>
      <p:sp>
        <p:nvSpPr>
          <p:cNvPr id="406" name="Google Shape;406;p30"/>
          <p:cNvSpPr txBox="1">
            <a:spLocks noGrp="1"/>
          </p:cNvSpPr>
          <p:nvPr>
            <p:ph type="subTitle" idx="2"/>
          </p:nvPr>
        </p:nvSpPr>
        <p:spPr>
          <a:xfrm>
            <a:off x="5251900" y="4773588"/>
            <a:ext cx="3539400" cy="282600"/>
          </a:xfrm>
          <a:prstGeom prst="rect">
            <a:avLst/>
          </a:prstGeom>
        </p:spPr>
        <p:txBody>
          <a:bodyPr spcFirstLastPara="1" wrap="square" lIns="91425" tIns="91425" rIns="91425" bIns="91425" anchor="ctr" anchorCtr="0">
            <a:noAutofit/>
          </a:bodyPr>
          <a:lstStyle>
            <a:lvl1pPr lvl="0" algn="r">
              <a:spcBef>
                <a:spcPts val="0"/>
              </a:spcBef>
              <a:spcAft>
                <a:spcPts val="0"/>
              </a:spcAft>
              <a:buClr>
                <a:schemeClr val="lt2"/>
              </a:buClr>
              <a:buSzPts val="1200"/>
              <a:buNone/>
              <a:defRPr sz="1200">
                <a:solidFill>
                  <a:schemeClr val="lt2"/>
                </a:solidFill>
              </a:defRPr>
            </a:lvl1pPr>
            <a:lvl2pPr lvl="1" algn="r">
              <a:spcBef>
                <a:spcPts val="0"/>
              </a:spcBef>
              <a:spcAft>
                <a:spcPts val="0"/>
              </a:spcAft>
              <a:buClr>
                <a:schemeClr val="lt2"/>
              </a:buClr>
              <a:buSzPts val="1200"/>
              <a:buNone/>
              <a:defRPr sz="1200">
                <a:solidFill>
                  <a:schemeClr val="lt2"/>
                </a:solidFill>
              </a:defRPr>
            </a:lvl2pPr>
            <a:lvl3pPr lvl="2" algn="r">
              <a:spcBef>
                <a:spcPts val="0"/>
              </a:spcBef>
              <a:spcAft>
                <a:spcPts val="0"/>
              </a:spcAft>
              <a:buClr>
                <a:schemeClr val="lt2"/>
              </a:buClr>
              <a:buSzPts val="1200"/>
              <a:buNone/>
              <a:defRPr sz="1200">
                <a:solidFill>
                  <a:schemeClr val="lt2"/>
                </a:solidFill>
              </a:defRPr>
            </a:lvl3pPr>
            <a:lvl4pPr lvl="3" algn="r">
              <a:spcBef>
                <a:spcPts val="0"/>
              </a:spcBef>
              <a:spcAft>
                <a:spcPts val="0"/>
              </a:spcAft>
              <a:buClr>
                <a:schemeClr val="lt2"/>
              </a:buClr>
              <a:buSzPts val="1200"/>
              <a:buNone/>
              <a:defRPr sz="1200">
                <a:solidFill>
                  <a:schemeClr val="lt2"/>
                </a:solidFill>
              </a:defRPr>
            </a:lvl4pPr>
            <a:lvl5pPr lvl="4" algn="r">
              <a:spcBef>
                <a:spcPts val="0"/>
              </a:spcBef>
              <a:spcAft>
                <a:spcPts val="0"/>
              </a:spcAft>
              <a:buClr>
                <a:schemeClr val="lt2"/>
              </a:buClr>
              <a:buSzPts val="1200"/>
              <a:buNone/>
              <a:defRPr sz="1200">
                <a:solidFill>
                  <a:schemeClr val="lt2"/>
                </a:solidFill>
              </a:defRPr>
            </a:lvl5pPr>
            <a:lvl6pPr lvl="5" algn="r">
              <a:spcBef>
                <a:spcPts val="0"/>
              </a:spcBef>
              <a:spcAft>
                <a:spcPts val="0"/>
              </a:spcAft>
              <a:buClr>
                <a:schemeClr val="lt2"/>
              </a:buClr>
              <a:buSzPts val="1200"/>
              <a:buNone/>
              <a:defRPr sz="1200">
                <a:solidFill>
                  <a:schemeClr val="lt2"/>
                </a:solidFill>
              </a:defRPr>
            </a:lvl6pPr>
            <a:lvl7pPr lvl="6" algn="r">
              <a:spcBef>
                <a:spcPts val="0"/>
              </a:spcBef>
              <a:spcAft>
                <a:spcPts val="0"/>
              </a:spcAft>
              <a:buClr>
                <a:schemeClr val="lt2"/>
              </a:buClr>
              <a:buSzPts val="1200"/>
              <a:buNone/>
              <a:defRPr sz="1200">
                <a:solidFill>
                  <a:schemeClr val="lt2"/>
                </a:solidFill>
              </a:defRPr>
            </a:lvl7pPr>
            <a:lvl8pPr lvl="7" algn="r">
              <a:spcBef>
                <a:spcPts val="0"/>
              </a:spcBef>
              <a:spcAft>
                <a:spcPts val="0"/>
              </a:spcAft>
              <a:buClr>
                <a:schemeClr val="lt2"/>
              </a:buClr>
              <a:buSzPts val="1200"/>
              <a:buNone/>
              <a:defRPr sz="1200">
                <a:solidFill>
                  <a:schemeClr val="lt2"/>
                </a:solidFill>
              </a:defRPr>
            </a:lvl8pPr>
            <a:lvl9pPr lvl="8" algn="r">
              <a:spcBef>
                <a:spcPts val="0"/>
              </a:spcBef>
              <a:spcAft>
                <a:spcPts val="0"/>
              </a:spcAft>
              <a:buClr>
                <a:schemeClr val="lt2"/>
              </a:buClr>
              <a:buSzPts val="1200"/>
              <a:buNone/>
              <a:defRPr sz="1200">
                <a:solidFill>
                  <a:schemeClr val="lt2"/>
                </a:solidFill>
              </a:defRPr>
            </a:lvl9pPr>
          </a:lstStyle>
          <a:p>
            <a:endParaRPr/>
          </a:p>
        </p:txBody>
      </p:sp>
      <p:sp>
        <p:nvSpPr>
          <p:cNvPr id="407" name="Google Shape;407;p30"/>
          <p:cNvSpPr txBox="1">
            <a:spLocks noGrp="1"/>
          </p:cNvSpPr>
          <p:nvPr>
            <p:ph type="subTitle" idx="3"/>
          </p:nvPr>
        </p:nvSpPr>
        <p:spPr>
          <a:xfrm>
            <a:off x="457200" y="332425"/>
            <a:ext cx="2505600" cy="282600"/>
          </a:xfrm>
          <a:prstGeom prst="rect">
            <a:avLst/>
          </a:prstGeom>
        </p:spPr>
        <p:txBody>
          <a:bodyPr spcFirstLastPara="1" wrap="square" lIns="91425" tIns="91425" rIns="91425" bIns="91425" anchor="ctr" anchorCtr="0">
            <a:noAutofit/>
          </a:bodyPr>
          <a:lstStyle>
            <a:lvl1pPr lvl="0" algn="ctr">
              <a:spcBef>
                <a:spcPts val="0"/>
              </a:spcBef>
              <a:spcAft>
                <a:spcPts val="0"/>
              </a:spcAft>
              <a:buSzPts val="1600"/>
              <a:buNone/>
              <a:defRPr sz="1600"/>
            </a:lvl1pPr>
            <a:lvl2pPr lvl="1">
              <a:spcBef>
                <a:spcPts val="0"/>
              </a:spcBef>
              <a:spcAft>
                <a:spcPts val="0"/>
              </a:spcAft>
              <a:buSzPts val="1600"/>
              <a:buNone/>
              <a:defRPr sz="1600"/>
            </a:lvl2pPr>
            <a:lvl3pPr lvl="2">
              <a:spcBef>
                <a:spcPts val="0"/>
              </a:spcBef>
              <a:spcAft>
                <a:spcPts val="0"/>
              </a:spcAft>
              <a:buSzPts val="1600"/>
              <a:buNone/>
              <a:defRPr sz="1600"/>
            </a:lvl3pPr>
            <a:lvl4pPr lvl="3">
              <a:spcBef>
                <a:spcPts val="0"/>
              </a:spcBef>
              <a:spcAft>
                <a:spcPts val="0"/>
              </a:spcAft>
              <a:buSzPts val="1600"/>
              <a:buNone/>
              <a:defRPr sz="1600"/>
            </a:lvl4pPr>
            <a:lvl5pPr lvl="4">
              <a:spcBef>
                <a:spcPts val="0"/>
              </a:spcBef>
              <a:spcAft>
                <a:spcPts val="0"/>
              </a:spcAft>
              <a:buSzPts val="1600"/>
              <a:buNone/>
              <a:defRPr sz="1600"/>
            </a:lvl5pPr>
            <a:lvl6pPr lvl="5">
              <a:spcBef>
                <a:spcPts val="0"/>
              </a:spcBef>
              <a:spcAft>
                <a:spcPts val="0"/>
              </a:spcAft>
              <a:buSzPts val="1600"/>
              <a:buNone/>
              <a:defRPr sz="1600"/>
            </a:lvl6pPr>
            <a:lvl7pPr lvl="6">
              <a:spcBef>
                <a:spcPts val="0"/>
              </a:spcBef>
              <a:spcAft>
                <a:spcPts val="0"/>
              </a:spcAft>
              <a:buSzPts val="1600"/>
              <a:buNone/>
              <a:defRPr sz="1600"/>
            </a:lvl7pPr>
            <a:lvl8pPr lvl="7">
              <a:spcBef>
                <a:spcPts val="0"/>
              </a:spcBef>
              <a:spcAft>
                <a:spcPts val="0"/>
              </a:spcAft>
              <a:buSzPts val="1600"/>
              <a:buNone/>
              <a:defRPr sz="1600"/>
            </a:lvl8pPr>
            <a:lvl9pPr lvl="8">
              <a:spcBef>
                <a:spcPts val="0"/>
              </a:spcBef>
              <a:spcAft>
                <a:spcPts val="0"/>
              </a:spcAft>
              <a:buSzPts val="1600"/>
              <a:buNone/>
              <a:defRPr sz="1600"/>
            </a:lvl9pPr>
          </a:lstStyle>
          <a:p>
            <a:endParaRPr/>
          </a:p>
        </p:txBody>
      </p:sp>
      <p:sp>
        <p:nvSpPr>
          <p:cNvPr id="408" name="Google Shape;408;p30"/>
          <p:cNvSpPr>
            <a:spLocks noGrp="1"/>
          </p:cNvSpPr>
          <p:nvPr>
            <p:ph type="pic" idx="4"/>
          </p:nvPr>
        </p:nvSpPr>
        <p:spPr>
          <a:xfrm>
            <a:off x="630200" y="860275"/>
            <a:ext cx="2124300" cy="1311600"/>
          </a:xfrm>
          <a:prstGeom prst="rect">
            <a:avLst/>
          </a:prstGeom>
          <a:noFill/>
          <a:ln>
            <a:noFill/>
          </a:ln>
        </p:spPr>
      </p:sp>
      <p:sp>
        <p:nvSpPr>
          <p:cNvPr id="409" name="Google Shape;409;p30"/>
          <p:cNvSpPr txBox="1">
            <a:spLocks noGrp="1"/>
          </p:cNvSpPr>
          <p:nvPr>
            <p:ph type="body" idx="5"/>
          </p:nvPr>
        </p:nvSpPr>
        <p:spPr>
          <a:xfrm>
            <a:off x="548700" y="2605672"/>
            <a:ext cx="2322600" cy="13695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sp>
        <p:nvSpPr>
          <p:cNvPr id="410" name="Google Shape;410;p30"/>
          <p:cNvSpPr txBox="1">
            <a:spLocks noGrp="1"/>
          </p:cNvSpPr>
          <p:nvPr>
            <p:ph type="subTitle" idx="6"/>
          </p:nvPr>
        </p:nvSpPr>
        <p:spPr>
          <a:xfrm>
            <a:off x="548650" y="2171875"/>
            <a:ext cx="2322600" cy="259800"/>
          </a:xfrm>
          <a:prstGeom prst="rect">
            <a:avLst/>
          </a:prstGeom>
        </p:spPr>
        <p:txBody>
          <a:bodyPr spcFirstLastPara="1" wrap="square" lIns="91425" tIns="91425" rIns="91425" bIns="91425" anchor="t" anchorCtr="0">
            <a:noAutofit/>
          </a:bodyPr>
          <a:lstStyle>
            <a:lvl1pPr lvl="0">
              <a:spcBef>
                <a:spcPts val="0"/>
              </a:spcBef>
              <a:spcAft>
                <a:spcPts val="0"/>
              </a:spcAft>
              <a:buSzPts val="1400"/>
              <a:buFont typeface="STIX Two Text SemiBold"/>
              <a:buNone/>
              <a:defRPr>
                <a:latin typeface="STIX Two Text SemiBold"/>
                <a:ea typeface="STIX Two Text SemiBold"/>
                <a:cs typeface="STIX Two Text SemiBold"/>
                <a:sym typeface="STIX Two Text SemiBold"/>
              </a:defRPr>
            </a:lvl1pPr>
            <a:lvl2pPr lvl="1" algn="l">
              <a:spcBef>
                <a:spcPts val="0"/>
              </a:spcBef>
              <a:spcAft>
                <a:spcPts val="0"/>
              </a:spcAft>
              <a:buSzPts val="1400"/>
              <a:buFont typeface="STIX Two Text SemiBold"/>
              <a:buNone/>
              <a:defRPr>
                <a:latin typeface="STIX Two Text SemiBold"/>
                <a:ea typeface="STIX Two Text SemiBold"/>
                <a:cs typeface="STIX Two Text SemiBold"/>
                <a:sym typeface="STIX Two Text SemiBold"/>
              </a:defRPr>
            </a:lvl2pPr>
            <a:lvl3pPr lvl="2" algn="l">
              <a:spcBef>
                <a:spcPts val="0"/>
              </a:spcBef>
              <a:spcAft>
                <a:spcPts val="0"/>
              </a:spcAft>
              <a:buSzPts val="1400"/>
              <a:buFont typeface="STIX Two Text SemiBold"/>
              <a:buNone/>
              <a:defRPr>
                <a:latin typeface="STIX Two Text SemiBold"/>
                <a:ea typeface="STIX Two Text SemiBold"/>
                <a:cs typeface="STIX Two Text SemiBold"/>
                <a:sym typeface="STIX Two Text SemiBold"/>
              </a:defRPr>
            </a:lvl3pPr>
            <a:lvl4pPr lvl="3" algn="l">
              <a:spcBef>
                <a:spcPts val="0"/>
              </a:spcBef>
              <a:spcAft>
                <a:spcPts val="0"/>
              </a:spcAft>
              <a:buSzPts val="1400"/>
              <a:buFont typeface="STIX Two Text SemiBold"/>
              <a:buNone/>
              <a:defRPr>
                <a:latin typeface="STIX Two Text SemiBold"/>
                <a:ea typeface="STIX Two Text SemiBold"/>
                <a:cs typeface="STIX Two Text SemiBold"/>
                <a:sym typeface="STIX Two Text SemiBold"/>
              </a:defRPr>
            </a:lvl4pPr>
            <a:lvl5pPr lvl="4" algn="l">
              <a:spcBef>
                <a:spcPts val="0"/>
              </a:spcBef>
              <a:spcAft>
                <a:spcPts val="0"/>
              </a:spcAft>
              <a:buSzPts val="1400"/>
              <a:buFont typeface="STIX Two Text SemiBold"/>
              <a:buNone/>
              <a:defRPr>
                <a:latin typeface="STIX Two Text SemiBold"/>
                <a:ea typeface="STIX Two Text SemiBold"/>
                <a:cs typeface="STIX Two Text SemiBold"/>
                <a:sym typeface="STIX Two Text SemiBold"/>
              </a:defRPr>
            </a:lvl5pPr>
            <a:lvl6pPr lvl="5" algn="l">
              <a:spcBef>
                <a:spcPts val="0"/>
              </a:spcBef>
              <a:spcAft>
                <a:spcPts val="0"/>
              </a:spcAft>
              <a:buSzPts val="1400"/>
              <a:buFont typeface="STIX Two Text SemiBold"/>
              <a:buNone/>
              <a:defRPr>
                <a:latin typeface="STIX Two Text SemiBold"/>
                <a:ea typeface="STIX Two Text SemiBold"/>
                <a:cs typeface="STIX Two Text SemiBold"/>
                <a:sym typeface="STIX Two Text SemiBold"/>
              </a:defRPr>
            </a:lvl6pPr>
            <a:lvl7pPr lvl="6" algn="l">
              <a:spcBef>
                <a:spcPts val="0"/>
              </a:spcBef>
              <a:spcAft>
                <a:spcPts val="0"/>
              </a:spcAft>
              <a:buSzPts val="1400"/>
              <a:buFont typeface="STIX Two Text SemiBold"/>
              <a:buNone/>
              <a:defRPr>
                <a:latin typeface="STIX Two Text SemiBold"/>
                <a:ea typeface="STIX Two Text SemiBold"/>
                <a:cs typeface="STIX Two Text SemiBold"/>
                <a:sym typeface="STIX Two Text SemiBold"/>
              </a:defRPr>
            </a:lvl7pPr>
            <a:lvl8pPr lvl="7" algn="l">
              <a:spcBef>
                <a:spcPts val="0"/>
              </a:spcBef>
              <a:spcAft>
                <a:spcPts val="0"/>
              </a:spcAft>
              <a:buSzPts val="1400"/>
              <a:buFont typeface="STIX Two Text SemiBold"/>
              <a:buNone/>
              <a:defRPr>
                <a:latin typeface="STIX Two Text SemiBold"/>
                <a:ea typeface="STIX Two Text SemiBold"/>
                <a:cs typeface="STIX Two Text SemiBold"/>
                <a:sym typeface="STIX Two Text SemiBold"/>
              </a:defRPr>
            </a:lvl8pPr>
            <a:lvl9pPr lvl="8" algn="l">
              <a:spcBef>
                <a:spcPts val="0"/>
              </a:spcBef>
              <a:spcAft>
                <a:spcPts val="0"/>
              </a:spcAft>
              <a:buSzPts val="1400"/>
              <a:buFont typeface="STIX Two Text SemiBold"/>
              <a:buNone/>
              <a:defRPr>
                <a:latin typeface="STIX Two Text SemiBold"/>
                <a:ea typeface="STIX Two Text SemiBold"/>
                <a:cs typeface="STIX Two Text SemiBold"/>
                <a:sym typeface="STIX Two Text SemiBold"/>
              </a:defRPr>
            </a:lvl9pPr>
          </a:lstStyle>
          <a:p>
            <a:endParaRPr/>
          </a:p>
        </p:txBody>
      </p:sp>
      <p:sp>
        <p:nvSpPr>
          <p:cNvPr id="411" name="Google Shape;411;p30"/>
          <p:cNvSpPr txBox="1">
            <a:spLocks noGrp="1"/>
          </p:cNvSpPr>
          <p:nvPr>
            <p:ph type="subTitle" idx="7"/>
          </p:nvPr>
        </p:nvSpPr>
        <p:spPr>
          <a:xfrm>
            <a:off x="3319225" y="332425"/>
            <a:ext cx="2505600" cy="282600"/>
          </a:xfrm>
          <a:prstGeom prst="rect">
            <a:avLst/>
          </a:prstGeom>
        </p:spPr>
        <p:txBody>
          <a:bodyPr spcFirstLastPara="1" wrap="square" lIns="91425" tIns="91425" rIns="91425" bIns="91425" anchor="ctr" anchorCtr="0">
            <a:noAutofit/>
          </a:bodyPr>
          <a:lstStyle>
            <a:lvl1pPr lvl="0" algn="ctr">
              <a:spcBef>
                <a:spcPts val="0"/>
              </a:spcBef>
              <a:spcAft>
                <a:spcPts val="0"/>
              </a:spcAft>
              <a:buSzPts val="1600"/>
              <a:buNone/>
              <a:defRPr sz="1600"/>
            </a:lvl1pPr>
            <a:lvl2pPr lvl="1">
              <a:spcBef>
                <a:spcPts val="0"/>
              </a:spcBef>
              <a:spcAft>
                <a:spcPts val="0"/>
              </a:spcAft>
              <a:buSzPts val="1600"/>
              <a:buNone/>
              <a:defRPr sz="1600"/>
            </a:lvl2pPr>
            <a:lvl3pPr lvl="2">
              <a:spcBef>
                <a:spcPts val="0"/>
              </a:spcBef>
              <a:spcAft>
                <a:spcPts val="0"/>
              </a:spcAft>
              <a:buSzPts val="1600"/>
              <a:buNone/>
              <a:defRPr sz="1600"/>
            </a:lvl3pPr>
            <a:lvl4pPr lvl="3">
              <a:spcBef>
                <a:spcPts val="0"/>
              </a:spcBef>
              <a:spcAft>
                <a:spcPts val="0"/>
              </a:spcAft>
              <a:buSzPts val="1600"/>
              <a:buNone/>
              <a:defRPr sz="1600"/>
            </a:lvl4pPr>
            <a:lvl5pPr lvl="4">
              <a:spcBef>
                <a:spcPts val="0"/>
              </a:spcBef>
              <a:spcAft>
                <a:spcPts val="0"/>
              </a:spcAft>
              <a:buSzPts val="1600"/>
              <a:buNone/>
              <a:defRPr sz="1600"/>
            </a:lvl5pPr>
            <a:lvl6pPr lvl="5">
              <a:spcBef>
                <a:spcPts val="0"/>
              </a:spcBef>
              <a:spcAft>
                <a:spcPts val="0"/>
              </a:spcAft>
              <a:buSzPts val="1600"/>
              <a:buNone/>
              <a:defRPr sz="1600"/>
            </a:lvl6pPr>
            <a:lvl7pPr lvl="6">
              <a:spcBef>
                <a:spcPts val="0"/>
              </a:spcBef>
              <a:spcAft>
                <a:spcPts val="0"/>
              </a:spcAft>
              <a:buSzPts val="1600"/>
              <a:buNone/>
              <a:defRPr sz="1600"/>
            </a:lvl7pPr>
            <a:lvl8pPr lvl="7">
              <a:spcBef>
                <a:spcPts val="0"/>
              </a:spcBef>
              <a:spcAft>
                <a:spcPts val="0"/>
              </a:spcAft>
              <a:buSzPts val="1600"/>
              <a:buNone/>
              <a:defRPr sz="1600"/>
            </a:lvl8pPr>
            <a:lvl9pPr lvl="8">
              <a:spcBef>
                <a:spcPts val="0"/>
              </a:spcBef>
              <a:spcAft>
                <a:spcPts val="0"/>
              </a:spcAft>
              <a:buSzPts val="1600"/>
              <a:buNone/>
              <a:defRPr sz="1600"/>
            </a:lvl9pPr>
          </a:lstStyle>
          <a:p>
            <a:endParaRPr/>
          </a:p>
        </p:txBody>
      </p:sp>
      <p:sp>
        <p:nvSpPr>
          <p:cNvPr id="412" name="Google Shape;412;p30"/>
          <p:cNvSpPr>
            <a:spLocks noGrp="1"/>
          </p:cNvSpPr>
          <p:nvPr>
            <p:ph type="pic" idx="8"/>
          </p:nvPr>
        </p:nvSpPr>
        <p:spPr>
          <a:xfrm>
            <a:off x="3492225" y="860275"/>
            <a:ext cx="2124300" cy="1311600"/>
          </a:xfrm>
          <a:prstGeom prst="rect">
            <a:avLst/>
          </a:prstGeom>
          <a:noFill/>
          <a:ln>
            <a:noFill/>
          </a:ln>
        </p:spPr>
      </p:sp>
      <p:sp>
        <p:nvSpPr>
          <p:cNvPr id="413" name="Google Shape;413;p30"/>
          <p:cNvSpPr txBox="1">
            <a:spLocks noGrp="1"/>
          </p:cNvSpPr>
          <p:nvPr>
            <p:ph type="subTitle" idx="9"/>
          </p:nvPr>
        </p:nvSpPr>
        <p:spPr>
          <a:xfrm>
            <a:off x="3410725" y="2171875"/>
            <a:ext cx="2322600" cy="259800"/>
          </a:xfrm>
          <a:prstGeom prst="rect">
            <a:avLst/>
          </a:prstGeom>
        </p:spPr>
        <p:txBody>
          <a:bodyPr spcFirstLastPara="1" wrap="square" lIns="91425" tIns="91425" rIns="91425" bIns="91425" anchor="t" anchorCtr="0">
            <a:noAutofit/>
          </a:bodyPr>
          <a:lstStyle>
            <a:lvl1pPr lvl="0">
              <a:spcBef>
                <a:spcPts val="0"/>
              </a:spcBef>
              <a:spcAft>
                <a:spcPts val="0"/>
              </a:spcAft>
              <a:buSzPts val="1400"/>
              <a:buFont typeface="STIX Two Text SemiBold"/>
              <a:buNone/>
              <a:defRPr>
                <a:latin typeface="STIX Two Text SemiBold"/>
                <a:ea typeface="STIX Two Text SemiBold"/>
                <a:cs typeface="STIX Two Text SemiBold"/>
                <a:sym typeface="STIX Two Text SemiBold"/>
              </a:defRPr>
            </a:lvl1pPr>
            <a:lvl2pPr lvl="1" algn="l">
              <a:spcBef>
                <a:spcPts val="0"/>
              </a:spcBef>
              <a:spcAft>
                <a:spcPts val="0"/>
              </a:spcAft>
              <a:buSzPts val="1400"/>
              <a:buFont typeface="STIX Two Text SemiBold"/>
              <a:buNone/>
              <a:defRPr>
                <a:latin typeface="STIX Two Text SemiBold"/>
                <a:ea typeface="STIX Two Text SemiBold"/>
                <a:cs typeface="STIX Two Text SemiBold"/>
                <a:sym typeface="STIX Two Text SemiBold"/>
              </a:defRPr>
            </a:lvl2pPr>
            <a:lvl3pPr lvl="2" algn="l">
              <a:spcBef>
                <a:spcPts val="0"/>
              </a:spcBef>
              <a:spcAft>
                <a:spcPts val="0"/>
              </a:spcAft>
              <a:buSzPts val="1400"/>
              <a:buFont typeface="STIX Two Text SemiBold"/>
              <a:buNone/>
              <a:defRPr>
                <a:latin typeface="STIX Two Text SemiBold"/>
                <a:ea typeface="STIX Two Text SemiBold"/>
                <a:cs typeface="STIX Two Text SemiBold"/>
                <a:sym typeface="STIX Two Text SemiBold"/>
              </a:defRPr>
            </a:lvl3pPr>
            <a:lvl4pPr lvl="3" algn="l">
              <a:spcBef>
                <a:spcPts val="0"/>
              </a:spcBef>
              <a:spcAft>
                <a:spcPts val="0"/>
              </a:spcAft>
              <a:buSzPts val="1400"/>
              <a:buFont typeface="STIX Two Text SemiBold"/>
              <a:buNone/>
              <a:defRPr>
                <a:latin typeface="STIX Two Text SemiBold"/>
                <a:ea typeface="STIX Two Text SemiBold"/>
                <a:cs typeface="STIX Two Text SemiBold"/>
                <a:sym typeface="STIX Two Text SemiBold"/>
              </a:defRPr>
            </a:lvl4pPr>
            <a:lvl5pPr lvl="4" algn="l">
              <a:spcBef>
                <a:spcPts val="0"/>
              </a:spcBef>
              <a:spcAft>
                <a:spcPts val="0"/>
              </a:spcAft>
              <a:buSzPts val="1400"/>
              <a:buFont typeface="STIX Two Text SemiBold"/>
              <a:buNone/>
              <a:defRPr>
                <a:latin typeface="STIX Two Text SemiBold"/>
                <a:ea typeface="STIX Two Text SemiBold"/>
                <a:cs typeface="STIX Two Text SemiBold"/>
                <a:sym typeface="STIX Two Text SemiBold"/>
              </a:defRPr>
            </a:lvl5pPr>
            <a:lvl6pPr lvl="5" algn="l">
              <a:spcBef>
                <a:spcPts val="0"/>
              </a:spcBef>
              <a:spcAft>
                <a:spcPts val="0"/>
              </a:spcAft>
              <a:buSzPts val="1400"/>
              <a:buFont typeface="STIX Two Text SemiBold"/>
              <a:buNone/>
              <a:defRPr>
                <a:latin typeface="STIX Two Text SemiBold"/>
                <a:ea typeface="STIX Two Text SemiBold"/>
                <a:cs typeface="STIX Two Text SemiBold"/>
                <a:sym typeface="STIX Two Text SemiBold"/>
              </a:defRPr>
            </a:lvl6pPr>
            <a:lvl7pPr lvl="6" algn="l">
              <a:spcBef>
                <a:spcPts val="0"/>
              </a:spcBef>
              <a:spcAft>
                <a:spcPts val="0"/>
              </a:spcAft>
              <a:buSzPts val="1400"/>
              <a:buFont typeface="STIX Two Text SemiBold"/>
              <a:buNone/>
              <a:defRPr>
                <a:latin typeface="STIX Two Text SemiBold"/>
                <a:ea typeface="STIX Two Text SemiBold"/>
                <a:cs typeface="STIX Two Text SemiBold"/>
                <a:sym typeface="STIX Two Text SemiBold"/>
              </a:defRPr>
            </a:lvl7pPr>
            <a:lvl8pPr lvl="7" algn="l">
              <a:spcBef>
                <a:spcPts val="0"/>
              </a:spcBef>
              <a:spcAft>
                <a:spcPts val="0"/>
              </a:spcAft>
              <a:buSzPts val="1400"/>
              <a:buFont typeface="STIX Two Text SemiBold"/>
              <a:buNone/>
              <a:defRPr>
                <a:latin typeface="STIX Two Text SemiBold"/>
                <a:ea typeface="STIX Two Text SemiBold"/>
                <a:cs typeface="STIX Two Text SemiBold"/>
                <a:sym typeface="STIX Two Text SemiBold"/>
              </a:defRPr>
            </a:lvl8pPr>
            <a:lvl9pPr lvl="8" algn="l">
              <a:spcBef>
                <a:spcPts val="0"/>
              </a:spcBef>
              <a:spcAft>
                <a:spcPts val="0"/>
              </a:spcAft>
              <a:buSzPts val="1400"/>
              <a:buFont typeface="STIX Two Text SemiBold"/>
              <a:buNone/>
              <a:defRPr>
                <a:latin typeface="STIX Two Text SemiBold"/>
                <a:ea typeface="STIX Two Text SemiBold"/>
                <a:cs typeface="STIX Two Text SemiBold"/>
                <a:sym typeface="STIX Two Text SemiBold"/>
              </a:defRPr>
            </a:lvl9pPr>
          </a:lstStyle>
          <a:p>
            <a:endParaRPr/>
          </a:p>
        </p:txBody>
      </p:sp>
      <p:sp>
        <p:nvSpPr>
          <p:cNvPr id="414" name="Google Shape;414;p30"/>
          <p:cNvSpPr txBox="1">
            <a:spLocks noGrp="1"/>
          </p:cNvSpPr>
          <p:nvPr>
            <p:ph type="subTitle" idx="13"/>
          </p:nvPr>
        </p:nvSpPr>
        <p:spPr>
          <a:xfrm>
            <a:off x="6181250" y="332425"/>
            <a:ext cx="2505600" cy="282600"/>
          </a:xfrm>
          <a:prstGeom prst="rect">
            <a:avLst/>
          </a:prstGeom>
        </p:spPr>
        <p:txBody>
          <a:bodyPr spcFirstLastPara="1" wrap="square" lIns="91425" tIns="91425" rIns="91425" bIns="91425" anchor="ctr" anchorCtr="0">
            <a:noAutofit/>
          </a:bodyPr>
          <a:lstStyle>
            <a:lvl1pPr lvl="0" algn="ctr">
              <a:spcBef>
                <a:spcPts val="0"/>
              </a:spcBef>
              <a:spcAft>
                <a:spcPts val="0"/>
              </a:spcAft>
              <a:buSzPts val="1600"/>
              <a:buNone/>
              <a:defRPr sz="1600"/>
            </a:lvl1pPr>
            <a:lvl2pPr lvl="1">
              <a:spcBef>
                <a:spcPts val="0"/>
              </a:spcBef>
              <a:spcAft>
                <a:spcPts val="0"/>
              </a:spcAft>
              <a:buSzPts val="1600"/>
              <a:buNone/>
              <a:defRPr sz="1600"/>
            </a:lvl2pPr>
            <a:lvl3pPr lvl="2">
              <a:spcBef>
                <a:spcPts val="0"/>
              </a:spcBef>
              <a:spcAft>
                <a:spcPts val="0"/>
              </a:spcAft>
              <a:buSzPts val="1600"/>
              <a:buNone/>
              <a:defRPr sz="1600"/>
            </a:lvl3pPr>
            <a:lvl4pPr lvl="3">
              <a:spcBef>
                <a:spcPts val="0"/>
              </a:spcBef>
              <a:spcAft>
                <a:spcPts val="0"/>
              </a:spcAft>
              <a:buSzPts val="1600"/>
              <a:buNone/>
              <a:defRPr sz="1600"/>
            </a:lvl4pPr>
            <a:lvl5pPr lvl="4">
              <a:spcBef>
                <a:spcPts val="0"/>
              </a:spcBef>
              <a:spcAft>
                <a:spcPts val="0"/>
              </a:spcAft>
              <a:buSzPts val="1600"/>
              <a:buNone/>
              <a:defRPr sz="1600"/>
            </a:lvl5pPr>
            <a:lvl6pPr lvl="5">
              <a:spcBef>
                <a:spcPts val="0"/>
              </a:spcBef>
              <a:spcAft>
                <a:spcPts val="0"/>
              </a:spcAft>
              <a:buSzPts val="1600"/>
              <a:buNone/>
              <a:defRPr sz="1600"/>
            </a:lvl6pPr>
            <a:lvl7pPr lvl="6">
              <a:spcBef>
                <a:spcPts val="0"/>
              </a:spcBef>
              <a:spcAft>
                <a:spcPts val="0"/>
              </a:spcAft>
              <a:buSzPts val="1600"/>
              <a:buNone/>
              <a:defRPr sz="1600"/>
            </a:lvl7pPr>
            <a:lvl8pPr lvl="7">
              <a:spcBef>
                <a:spcPts val="0"/>
              </a:spcBef>
              <a:spcAft>
                <a:spcPts val="0"/>
              </a:spcAft>
              <a:buSzPts val="1600"/>
              <a:buNone/>
              <a:defRPr sz="1600"/>
            </a:lvl8pPr>
            <a:lvl9pPr lvl="8">
              <a:spcBef>
                <a:spcPts val="0"/>
              </a:spcBef>
              <a:spcAft>
                <a:spcPts val="0"/>
              </a:spcAft>
              <a:buSzPts val="1600"/>
              <a:buNone/>
              <a:defRPr sz="1600"/>
            </a:lvl9pPr>
          </a:lstStyle>
          <a:p>
            <a:endParaRPr/>
          </a:p>
        </p:txBody>
      </p:sp>
      <p:sp>
        <p:nvSpPr>
          <p:cNvPr id="415" name="Google Shape;415;p30"/>
          <p:cNvSpPr>
            <a:spLocks noGrp="1"/>
          </p:cNvSpPr>
          <p:nvPr>
            <p:ph type="pic" idx="14"/>
          </p:nvPr>
        </p:nvSpPr>
        <p:spPr>
          <a:xfrm>
            <a:off x="6354250" y="860275"/>
            <a:ext cx="2124300" cy="1311600"/>
          </a:xfrm>
          <a:prstGeom prst="rect">
            <a:avLst/>
          </a:prstGeom>
          <a:noFill/>
          <a:ln>
            <a:noFill/>
          </a:ln>
        </p:spPr>
      </p:sp>
      <p:sp>
        <p:nvSpPr>
          <p:cNvPr id="416" name="Google Shape;416;p30"/>
          <p:cNvSpPr txBox="1">
            <a:spLocks noGrp="1"/>
          </p:cNvSpPr>
          <p:nvPr>
            <p:ph type="body" idx="15"/>
          </p:nvPr>
        </p:nvSpPr>
        <p:spPr>
          <a:xfrm>
            <a:off x="6272750" y="2605672"/>
            <a:ext cx="2322600" cy="13695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sp>
        <p:nvSpPr>
          <p:cNvPr id="417" name="Google Shape;417;p30"/>
          <p:cNvSpPr txBox="1">
            <a:spLocks noGrp="1"/>
          </p:cNvSpPr>
          <p:nvPr>
            <p:ph type="subTitle" idx="16"/>
          </p:nvPr>
        </p:nvSpPr>
        <p:spPr>
          <a:xfrm>
            <a:off x="6272750" y="2171875"/>
            <a:ext cx="2322600" cy="259800"/>
          </a:xfrm>
          <a:prstGeom prst="rect">
            <a:avLst/>
          </a:prstGeom>
        </p:spPr>
        <p:txBody>
          <a:bodyPr spcFirstLastPara="1" wrap="square" lIns="91425" tIns="91425" rIns="91425" bIns="91425" anchor="t" anchorCtr="0">
            <a:noAutofit/>
          </a:bodyPr>
          <a:lstStyle>
            <a:lvl1pPr lvl="0">
              <a:spcBef>
                <a:spcPts val="0"/>
              </a:spcBef>
              <a:spcAft>
                <a:spcPts val="0"/>
              </a:spcAft>
              <a:buSzPts val="1400"/>
              <a:buFont typeface="STIX Two Text SemiBold"/>
              <a:buNone/>
              <a:defRPr>
                <a:latin typeface="STIX Two Text SemiBold"/>
                <a:ea typeface="STIX Two Text SemiBold"/>
                <a:cs typeface="STIX Two Text SemiBold"/>
                <a:sym typeface="STIX Two Text SemiBold"/>
              </a:defRPr>
            </a:lvl1pPr>
            <a:lvl2pPr lvl="1" algn="l">
              <a:spcBef>
                <a:spcPts val="0"/>
              </a:spcBef>
              <a:spcAft>
                <a:spcPts val="0"/>
              </a:spcAft>
              <a:buSzPts val="1400"/>
              <a:buFont typeface="STIX Two Text SemiBold"/>
              <a:buNone/>
              <a:defRPr>
                <a:latin typeface="STIX Two Text SemiBold"/>
                <a:ea typeface="STIX Two Text SemiBold"/>
                <a:cs typeface="STIX Two Text SemiBold"/>
                <a:sym typeface="STIX Two Text SemiBold"/>
              </a:defRPr>
            </a:lvl2pPr>
            <a:lvl3pPr lvl="2" algn="l">
              <a:spcBef>
                <a:spcPts val="0"/>
              </a:spcBef>
              <a:spcAft>
                <a:spcPts val="0"/>
              </a:spcAft>
              <a:buSzPts val="1400"/>
              <a:buFont typeface="STIX Two Text SemiBold"/>
              <a:buNone/>
              <a:defRPr>
                <a:latin typeface="STIX Two Text SemiBold"/>
                <a:ea typeface="STIX Two Text SemiBold"/>
                <a:cs typeface="STIX Two Text SemiBold"/>
                <a:sym typeface="STIX Two Text SemiBold"/>
              </a:defRPr>
            </a:lvl3pPr>
            <a:lvl4pPr lvl="3" algn="l">
              <a:spcBef>
                <a:spcPts val="0"/>
              </a:spcBef>
              <a:spcAft>
                <a:spcPts val="0"/>
              </a:spcAft>
              <a:buSzPts val="1400"/>
              <a:buFont typeface="STIX Two Text SemiBold"/>
              <a:buNone/>
              <a:defRPr>
                <a:latin typeface="STIX Two Text SemiBold"/>
                <a:ea typeface="STIX Two Text SemiBold"/>
                <a:cs typeface="STIX Two Text SemiBold"/>
                <a:sym typeface="STIX Two Text SemiBold"/>
              </a:defRPr>
            </a:lvl4pPr>
            <a:lvl5pPr lvl="4" algn="l">
              <a:spcBef>
                <a:spcPts val="0"/>
              </a:spcBef>
              <a:spcAft>
                <a:spcPts val="0"/>
              </a:spcAft>
              <a:buSzPts val="1400"/>
              <a:buFont typeface="STIX Two Text SemiBold"/>
              <a:buNone/>
              <a:defRPr>
                <a:latin typeface="STIX Two Text SemiBold"/>
                <a:ea typeface="STIX Two Text SemiBold"/>
                <a:cs typeface="STIX Two Text SemiBold"/>
                <a:sym typeface="STIX Two Text SemiBold"/>
              </a:defRPr>
            </a:lvl5pPr>
            <a:lvl6pPr lvl="5" algn="l">
              <a:spcBef>
                <a:spcPts val="0"/>
              </a:spcBef>
              <a:spcAft>
                <a:spcPts val="0"/>
              </a:spcAft>
              <a:buSzPts val="1400"/>
              <a:buFont typeface="STIX Two Text SemiBold"/>
              <a:buNone/>
              <a:defRPr>
                <a:latin typeface="STIX Two Text SemiBold"/>
                <a:ea typeface="STIX Two Text SemiBold"/>
                <a:cs typeface="STIX Two Text SemiBold"/>
                <a:sym typeface="STIX Two Text SemiBold"/>
              </a:defRPr>
            </a:lvl6pPr>
            <a:lvl7pPr lvl="6" algn="l">
              <a:spcBef>
                <a:spcPts val="0"/>
              </a:spcBef>
              <a:spcAft>
                <a:spcPts val="0"/>
              </a:spcAft>
              <a:buSzPts val="1400"/>
              <a:buFont typeface="STIX Two Text SemiBold"/>
              <a:buNone/>
              <a:defRPr>
                <a:latin typeface="STIX Two Text SemiBold"/>
                <a:ea typeface="STIX Two Text SemiBold"/>
                <a:cs typeface="STIX Two Text SemiBold"/>
                <a:sym typeface="STIX Two Text SemiBold"/>
              </a:defRPr>
            </a:lvl7pPr>
            <a:lvl8pPr lvl="7" algn="l">
              <a:spcBef>
                <a:spcPts val="0"/>
              </a:spcBef>
              <a:spcAft>
                <a:spcPts val="0"/>
              </a:spcAft>
              <a:buSzPts val="1400"/>
              <a:buFont typeface="STIX Two Text SemiBold"/>
              <a:buNone/>
              <a:defRPr>
                <a:latin typeface="STIX Two Text SemiBold"/>
                <a:ea typeface="STIX Two Text SemiBold"/>
                <a:cs typeface="STIX Two Text SemiBold"/>
                <a:sym typeface="STIX Two Text SemiBold"/>
              </a:defRPr>
            </a:lvl8pPr>
            <a:lvl9pPr lvl="8" algn="l">
              <a:spcBef>
                <a:spcPts val="0"/>
              </a:spcBef>
              <a:spcAft>
                <a:spcPts val="0"/>
              </a:spcAft>
              <a:buSzPts val="1400"/>
              <a:buFont typeface="STIX Two Text SemiBold"/>
              <a:buNone/>
              <a:defRPr>
                <a:latin typeface="STIX Two Text SemiBold"/>
                <a:ea typeface="STIX Two Text SemiBold"/>
                <a:cs typeface="STIX Two Text SemiBold"/>
                <a:sym typeface="STIX Two Text SemiBold"/>
              </a:defRPr>
            </a:lvl9pPr>
          </a:lstStyle>
          <a:p>
            <a:endParaRPr/>
          </a:p>
        </p:txBody>
      </p:sp>
      <p:sp>
        <p:nvSpPr>
          <p:cNvPr id="418" name="Google Shape;418;p30"/>
          <p:cNvSpPr txBox="1">
            <a:spLocks noGrp="1"/>
          </p:cNvSpPr>
          <p:nvPr>
            <p:ph type="body" idx="17"/>
          </p:nvPr>
        </p:nvSpPr>
        <p:spPr>
          <a:xfrm>
            <a:off x="3410725" y="2605672"/>
            <a:ext cx="2322600" cy="13695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wo column comparison" type="twoColTx">
  <p:cSld name="TITLE_AND_TWO_COLUMNS">
    <p:spTree>
      <p:nvGrpSpPr>
        <p:cNvPr id="1" name="Shape 419"/>
        <p:cNvGrpSpPr/>
        <p:nvPr/>
      </p:nvGrpSpPr>
      <p:grpSpPr>
        <a:xfrm>
          <a:off x="0" y="0"/>
          <a:ext cx="0" cy="0"/>
          <a:chOff x="0" y="0"/>
          <a:chExt cx="0" cy="0"/>
        </a:xfrm>
      </p:grpSpPr>
      <p:grpSp>
        <p:nvGrpSpPr>
          <p:cNvPr id="420" name="Google Shape;420;p31"/>
          <p:cNvGrpSpPr/>
          <p:nvPr/>
        </p:nvGrpSpPr>
        <p:grpSpPr>
          <a:xfrm>
            <a:off x="0" y="455100"/>
            <a:ext cx="9144000" cy="4519401"/>
            <a:chOff x="0" y="455100"/>
            <a:chExt cx="9144000" cy="4519401"/>
          </a:xfrm>
        </p:grpSpPr>
        <p:sp>
          <p:nvSpPr>
            <p:cNvPr id="421" name="Google Shape;421;p31"/>
            <p:cNvSpPr/>
            <p:nvPr/>
          </p:nvSpPr>
          <p:spPr>
            <a:xfrm flipH="1">
              <a:off x="4560600" y="455100"/>
              <a:ext cx="4583400" cy="4231200"/>
            </a:xfrm>
            <a:prstGeom prst="round1Rect">
              <a:avLst>
                <a:gd name="adj" fmla="val 7773"/>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22" name="Google Shape;422;p31"/>
            <p:cNvSpPr/>
            <p:nvPr/>
          </p:nvSpPr>
          <p:spPr>
            <a:xfrm>
              <a:off x="0" y="455100"/>
              <a:ext cx="4583400" cy="4231200"/>
            </a:xfrm>
            <a:prstGeom prst="round1Rect">
              <a:avLst>
                <a:gd name="adj" fmla="val 7773"/>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23" name="Google Shape;423;p31"/>
            <p:cNvSpPr/>
            <p:nvPr/>
          </p:nvSpPr>
          <p:spPr>
            <a:xfrm>
              <a:off x="4212650" y="4256001"/>
              <a:ext cx="718800" cy="718500"/>
            </a:xfrm>
            <a:prstGeom prst="ellipse">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sp>
        <p:nvSpPr>
          <p:cNvPr id="424" name="Google Shape;424;p31"/>
          <p:cNvSpPr txBox="1"/>
          <p:nvPr/>
        </p:nvSpPr>
        <p:spPr>
          <a:xfrm>
            <a:off x="4212575" y="4533153"/>
            <a:ext cx="718800" cy="421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solidFill>
                  <a:schemeClr val="accent1"/>
                </a:solidFill>
                <a:latin typeface="STIX Two Text Medium"/>
                <a:ea typeface="STIX Two Text Medium"/>
                <a:cs typeface="STIX Two Text Medium"/>
                <a:sym typeface="STIX Two Text Medium"/>
              </a:rPr>
              <a:t>‹#›</a:t>
            </a:fld>
            <a:endParaRPr>
              <a:solidFill>
                <a:schemeClr val="accent1"/>
              </a:solidFill>
              <a:latin typeface="STIX Two Text Medium"/>
              <a:ea typeface="STIX Two Text Medium"/>
              <a:cs typeface="STIX Two Text Medium"/>
              <a:sym typeface="STIX Two Text Medium"/>
            </a:endParaRPr>
          </a:p>
        </p:txBody>
      </p:sp>
      <p:sp>
        <p:nvSpPr>
          <p:cNvPr id="425" name="Google Shape;425;p31"/>
          <p:cNvSpPr txBox="1">
            <a:spLocks noGrp="1"/>
          </p:cNvSpPr>
          <p:nvPr>
            <p:ph type="subTitle" idx="1"/>
          </p:nvPr>
        </p:nvSpPr>
        <p:spPr>
          <a:xfrm>
            <a:off x="366100" y="4773588"/>
            <a:ext cx="3539400" cy="2826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2"/>
              </a:buClr>
              <a:buSzPts val="1200"/>
              <a:buNone/>
              <a:defRPr sz="1200">
                <a:solidFill>
                  <a:schemeClr val="lt2"/>
                </a:solidFill>
              </a:defRPr>
            </a:lvl1pPr>
            <a:lvl2pPr lvl="1">
              <a:spcBef>
                <a:spcPts val="0"/>
              </a:spcBef>
              <a:spcAft>
                <a:spcPts val="0"/>
              </a:spcAft>
              <a:buClr>
                <a:schemeClr val="lt2"/>
              </a:buClr>
              <a:buSzPts val="1200"/>
              <a:buNone/>
              <a:defRPr sz="1200">
                <a:solidFill>
                  <a:schemeClr val="lt2"/>
                </a:solidFill>
              </a:defRPr>
            </a:lvl2pPr>
            <a:lvl3pPr lvl="2">
              <a:spcBef>
                <a:spcPts val="0"/>
              </a:spcBef>
              <a:spcAft>
                <a:spcPts val="0"/>
              </a:spcAft>
              <a:buClr>
                <a:schemeClr val="lt2"/>
              </a:buClr>
              <a:buSzPts val="1200"/>
              <a:buNone/>
              <a:defRPr sz="1200">
                <a:solidFill>
                  <a:schemeClr val="lt2"/>
                </a:solidFill>
              </a:defRPr>
            </a:lvl3pPr>
            <a:lvl4pPr lvl="3">
              <a:spcBef>
                <a:spcPts val="0"/>
              </a:spcBef>
              <a:spcAft>
                <a:spcPts val="0"/>
              </a:spcAft>
              <a:buClr>
                <a:schemeClr val="lt2"/>
              </a:buClr>
              <a:buSzPts val="1200"/>
              <a:buNone/>
              <a:defRPr sz="1200">
                <a:solidFill>
                  <a:schemeClr val="lt2"/>
                </a:solidFill>
              </a:defRPr>
            </a:lvl4pPr>
            <a:lvl5pPr lvl="4">
              <a:spcBef>
                <a:spcPts val="0"/>
              </a:spcBef>
              <a:spcAft>
                <a:spcPts val="0"/>
              </a:spcAft>
              <a:buClr>
                <a:schemeClr val="lt2"/>
              </a:buClr>
              <a:buSzPts val="1200"/>
              <a:buNone/>
              <a:defRPr sz="1200">
                <a:solidFill>
                  <a:schemeClr val="lt2"/>
                </a:solidFill>
              </a:defRPr>
            </a:lvl5pPr>
            <a:lvl6pPr lvl="5">
              <a:spcBef>
                <a:spcPts val="0"/>
              </a:spcBef>
              <a:spcAft>
                <a:spcPts val="0"/>
              </a:spcAft>
              <a:buClr>
                <a:schemeClr val="lt2"/>
              </a:buClr>
              <a:buSzPts val="1200"/>
              <a:buNone/>
              <a:defRPr sz="1200">
                <a:solidFill>
                  <a:schemeClr val="lt2"/>
                </a:solidFill>
              </a:defRPr>
            </a:lvl6pPr>
            <a:lvl7pPr lvl="6">
              <a:spcBef>
                <a:spcPts val="0"/>
              </a:spcBef>
              <a:spcAft>
                <a:spcPts val="0"/>
              </a:spcAft>
              <a:buClr>
                <a:schemeClr val="lt2"/>
              </a:buClr>
              <a:buSzPts val="1200"/>
              <a:buNone/>
              <a:defRPr sz="1200">
                <a:solidFill>
                  <a:schemeClr val="lt2"/>
                </a:solidFill>
              </a:defRPr>
            </a:lvl7pPr>
            <a:lvl8pPr lvl="7">
              <a:spcBef>
                <a:spcPts val="0"/>
              </a:spcBef>
              <a:spcAft>
                <a:spcPts val="0"/>
              </a:spcAft>
              <a:buClr>
                <a:schemeClr val="lt2"/>
              </a:buClr>
              <a:buSzPts val="1200"/>
              <a:buNone/>
              <a:defRPr sz="1200">
                <a:solidFill>
                  <a:schemeClr val="lt2"/>
                </a:solidFill>
              </a:defRPr>
            </a:lvl8pPr>
            <a:lvl9pPr lvl="8">
              <a:spcBef>
                <a:spcPts val="0"/>
              </a:spcBef>
              <a:spcAft>
                <a:spcPts val="0"/>
              </a:spcAft>
              <a:buClr>
                <a:schemeClr val="lt2"/>
              </a:buClr>
              <a:buSzPts val="1200"/>
              <a:buNone/>
              <a:defRPr sz="1200">
                <a:solidFill>
                  <a:schemeClr val="lt2"/>
                </a:solidFill>
              </a:defRPr>
            </a:lvl9pPr>
          </a:lstStyle>
          <a:p>
            <a:endParaRPr/>
          </a:p>
        </p:txBody>
      </p:sp>
      <p:sp>
        <p:nvSpPr>
          <p:cNvPr id="426" name="Google Shape;426;p31"/>
          <p:cNvSpPr txBox="1">
            <a:spLocks noGrp="1"/>
          </p:cNvSpPr>
          <p:nvPr>
            <p:ph type="subTitle" idx="2"/>
          </p:nvPr>
        </p:nvSpPr>
        <p:spPr>
          <a:xfrm>
            <a:off x="5251900" y="4773588"/>
            <a:ext cx="3539400" cy="282600"/>
          </a:xfrm>
          <a:prstGeom prst="rect">
            <a:avLst/>
          </a:prstGeom>
        </p:spPr>
        <p:txBody>
          <a:bodyPr spcFirstLastPara="1" wrap="square" lIns="91425" tIns="91425" rIns="91425" bIns="91425" anchor="ctr" anchorCtr="0">
            <a:noAutofit/>
          </a:bodyPr>
          <a:lstStyle>
            <a:lvl1pPr lvl="0" algn="r">
              <a:spcBef>
                <a:spcPts val="0"/>
              </a:spcBef>
              <a:spcAft>
                <a:spcPts val="0"/>
              </a:spcAft>
              <a:buClr>
                <a:schemeClr val="lt2"/>
              </a:buClr>
              <a:buSzPts val="1200"/>
              <a:buNone/>
              <a:defRPr sz="1200">
                <a:solidFill>
                  <a:schemeClr val="lt2"/>
                </a:solidFill>
              </a:defRPr>
            </a:lvl1pPr>
            <a:lvl2pPr lvl="1" algn="r">
              <a:spcBef>
                <a:spcPts val="0"/>
              </a:spcBef>
              <a:spcAft>
                <a:spcPts val="0"/>
              </a:spcAft>
              <a:buClr>
                <a:schemeClr val="lt2"/>
              </a:buClr>
              <a:buSzPts val="1200"/>
              <a:buNone/>
              <a:defRPr sz="1200">
                <a:solidFill>
                  <a:schemeClr val="lt2"/>
                </a:solidFill>
              </a:defRPr>
            </a:lvl2pPr>
            <a:lvl3pPr lvl="2" algn="r">
              <a:spcBef>
                <a:spcPts val="0"/>
              </a:spcBef>
              <a:spcAft>
                <a:spcPts val="0"/>
              </a:spcAft>
              <a:buClr>
                <a:schemeClr val="lt2"/>
              </a:buClr>
              <a:buSzPts val="1200"/>
              <a:buNone/>
              <a:defRPr sz="1200">
                <a:solidFill>
                  <a:schemeClr val="lt2"/>
                </a:solidFill>
              </a:defRPr>
            </a:lvl3pPr>
            <a:lvl4pPr lvl="3" algn="r">
              <a:spcBef>
                <a:spcPts val="0"/>
              </a:spcBef>
              <a:spcAft>
                <a:spcPts val="0"/>
              </a:spcAft>
              <a:buClr>
                <a:schemeClr val="lt2"/>
              </a:buClr>
              <a:buSzPts val="1200"/>
              <a:buNone/>
              <a:defRPr sz="1200">
                <a:solidFill>
                  <a:schemeClr val="lt2"/>
                </a:solidFill>
              </a:defRPr>
            </a:lvl4pPr>
            <a:lvl5pPr lvl="4" algn="r">
              <a:spcBef>
                <a:spcPts val="0"/>
              </a:spcBef>
              <a:spcAft>
                <a:spcPts val="0"/>
              </a:spcAft>
              <a:buClr>
                <a:schemeClr val="lt2"/>
              </a:buClr>
              <a:buSzPts val="1200"/>
              <a:buNone/>
              <a:defRPr sz="1200">
                <a:solidFill>
                  <a:schemeClr val="lt2"/>
                </a:solidFill>
              </a:defRPr>
            </a:lvl5pPr>
            <a:lvl6pPr lvl="5" algn="r">
              <a:spcBef>
                <a:spcPts val="0"/>
              </a:spcBef>
              <a:spcAft>
                <a:spcPts val="0"/>
              </a:spcAft>
              <a:buClr>
                <a:schemeClr val="lt2"/>
              </a:buClr>
              <a:buSzPts val="1200"/>
              <a:buNone/>
              <a:defRPr sz="1200">
                <a:solidFill>
                  <a:schemeClr val="lt2"/>
                </a:solidFill>
              </a:defRPr>
            </a:lvl6pPr>
            <a:lvl7pPr lvl="6" algn="r">
              <a:spcBef>
                <a:spcPts val="0"/>
              </a:spcBef>
              <a:spcAft>
                <a:spcPts val="0"/>
              </a:spcAft>
              <a:buClr>
                <a:schemeClr val="lt2"/>
              </a:buClr>
              <a:buSzPts val="1200"/>
              <a:buNone/>
              <a:defRPr sz="1200">
                <a:solidFill>
                  <a:schemeClr val="lt2"/>
                </a:solidFill>
              </a:defRPr>
            </a:lvl7pPr>
            <a:lvl8pPr lvl="7" algn="r">
              <a:spcBef>
                <a:spcPts val="0"/>
              </a:spcBef>
              <a:spcAft>
                <a:spcPts val="0"/>
              </a:spcAft>
              <a:buClr>
                <a:schemeClr val="lt2"/>
              </a:buClr>
              <a:buSzPts val="1200"/>
              <a:buNone/>
              <a:defRPr sz="1200">
                <a:solidFill>
                  <a:schemeClr val="lt2"/>
                </a:solidFill>
              </a:defRPr>
            </a:lvl8pPr>
            <a:lvl9pPr lvl="8" algn="r">
              <a:spcBef>
                <a:spcPts val="0"/>
              </a:spcBef>
              <a:spcAft>
                <a:spcPts val="0"/>
              </a:spcAft>
              <a:buClr>
                <a:schemeClr val="lt2"/>
              </a:buClr>
              <a:buSzPts val="1200"/>
              <a:buNone/>
              <a:defRPr sz="1200">
                <a:solidFill>
                  <a:schemeClr val="lt2"/>
                </a:solidFill>
              </a:defRPr>
            </a:lvl9pPr>
          </a:lstStyle>
          <a:p>
            <a:endParaRPr/>
          </a:p>
        </p:txBody>
      </p:sp>
      <p:sp>
        <p:nvSpPr>
          <p:cNvPr id="427" name="Google Shape;427;p31"/>
          <p:cNvSpPr txBox="1">
            <a:spLocks noGrp="1"/>
          </p:cNvSpPr>
          <p:nvPr>
            <p:ph type="subTitle" idx="3"/>
          </p:nvPr>
        </p:nvSpPr>
        <p:spPr>
          <a:xfrm rot="-5400000">
            <a:off x="-1577350" y="2403575"/>
            <a:ext cx="4226400" cy="336300"/>
          </a:xfrm>
          <a:prstGeom prst="rect">
            <a:avLst/>
          </a:prstGeom>
        </p:spPr>
        <p:txBody>
          <a:bodyPr spcFirstLastPara="1" wrap="square" lIns="91425" tIns="91425" rIns="91425" bIns="91425" anchor="ctr" anchorCtr="0">
            <a:noAutofit/>
          </a:bodyPr>
          <a:lstStyle>
            <a:lvl1pPr lvl="0" algn="ctr">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8" name="Google Shape;428;p31"/>
          <p:cNvSpPr txBox="1">
            <a:spLocks noGrp="1"/>
          </p:cNvSpPr>
          <p:nvPr>
            <p:ph type="title"/>
          </p:nvPr>
        </p:nvSpPr>
        <p:spPr>
          <a:xfrm>
            <a:off x="1218500" y="930550"/>
            <a:ext cx="3025500" cy="489900"/>
          </a:xfrm>
          <a:prstGeom prst="rect">
            <a:avLst/>
          </a:prstGeom>
        </p:spPr>
        <p:txBody>
          <a:bodyPr spcFirstLastPara="1" wrap="square" lIns="91425" tIns="91425" rIns="91425" bIns="91425" anchor="ctr" anchorCtr="0">
            <a:noAutofit/>
          </a:bodyPr>
          <a:lstStyle>
            <a:lvl1pPr lvl="0" algn="ctr">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429" name="Google Shape;429;p31"/>
          <p:cNvSpPr txBox="1">
            <a:spLocks noGrp="1"/>
          </p:cNvSpPr>
          <p:nvPr>
            <p:ph type="title" idx="4"/>
          </p:nvPr>
        </p:nvSpPr>
        <p:spPr>
          <a:xfrm>
            <a:off x="4900025" y="930550"/>
            <a:ext cx="3025500" cy="489900"/>
          </a:xfrm>
          <a:prstGeom prst="rect">
            <a:avLst/>
          </a:prstGeom>
        </p:spPr>
        <p:txBody>
          <a:bodyPr spcFirstLastPara="1" wrap="square" lIns="91425" tIns="91425" rIns="91425" bIns="91425" anchor="ctr" anchorCtr="0">
            <a:noAutofit/>
          </a:bodyPr>
          <a:lstStyle>
            <a:lvl1pPr lvl="0" algn="ctr">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430" name="Google Shape;430;p31"/>
          <p:cNvSpPr txBox="1">
            <a:spLocks noGrp="1"/>
          </p:cNvSpPr>
          <p:nvPr>
            <p:ph type="subTitle" idx="5"/>
          </p:nvPr>
        </p:nvSpPr>
        <p:spPr>
          <a:xfrm>
            <a:off x="2404500" y="1572850"/>
            <a:ext cx="4335300" cy="384000"/>
          </a:xfrm>
          <a:prstGeom prst="rect">
            <a:avLst/>
          </a:prstGeom>
        </p:spPr>
        <p:txBody>
          <a:bodyPr spcFirstLastPara="1" wrap="square" lIns="91425" tIns="91425" rIns="91425" bIns="91425" anchor="t" anchorCtr="0">
            <a:noAutofit/>
          </a:bodyPr>
          <a:lstStyle>
            <a:lvl1pPr lvl="0" algn="ctr">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31" name="Google Shape;431;p31"/>
          <p:cNvSpPr txBox="1">
            <a:spLocks noGrp="1"/>
          </p:cNvSpPr>
          <p:nvPr>
            <p:ph type="body" idx="6"/>
          </p:nvPr>
        </p:nvSpPr>
        <p:spPr>
          <a:xfrm>
            <a:off x="2404375" y="1956725"/>
            <a:ext cx="4335300" cy="623700"/>
          </a:xfrm>
          <a:prstGeom prst="rect">
            <a:avLst/>
          </a:prstGeom>
        </p:spPr>
        <p:txBody>
          <a:bodyPr spcFirstLastPara="1" wrap="square" lIns="91425" tIns="91425" rIns="91425" bIns="91425" anchor="t" anchorCtr="0">
            <a:noAutofit/>
          </a:bodyPr>
          <a:lstStyle>
            <a:lvl1pPr marL="457200" lvl="0" indent="-304800" algn="ctr">
              <a:spcBef>
                <a:spcPts val="0"/>
              </a:spcBef>
              <a:spcAft>
                <a:spcPts val="0"/>
              </a:spcAft>
              <a:buSzPts val="1200"/>
              <a:buChar char="●"/>
              <a:defRPr/>
            </a:lvl1pPr>
            <a:lvl2pPr marL="914400" lvl="1" indent="-304800" algn="ctr">
              <a:spcBef>
                <a:spcPts val="0"/>
              </a:spcBef>
              <a:spcAft>
                <a:spcPts val="0"/>
              </a:spcAft>
              <a:buSzPts val="1200"/>
              <a:buChar char="○"/>
              <a:defRPr/>
            </a:lvl2pPr>
            <a:lvl3pPr marL="1371600" lvl="2" indent="-304800" algn="ctr">
              <a:spcBef>
                <a:spcPts val="0"/>
              </a:spcBef>
              <a:spcAft>
                <a:spcPts val="0"/>
              </a:spcAft>
              <a:buSzPts val="1200"/>
              <a:buChar char="■"/>
              <a:defRPr/>
            </a:lvl3pPr>
            <a:lvl4pPr marL="1828800" lvl="3" indent="-304800" algn="ctr">
              <a:spcBef>
                <a:spcPts val="0"/>
              </a:spcBef>
              <a:spcAft>
                <a:spcPts val="0"/>
              </a:spcAft>
              <a:buSzPts val="1200"/>
              <a:buChar char="●"/>
              <a:defRPr/>
            </a:lvl4pPr>
            <a:lvl5pPr marL="2286000" lvl="4" indent="-304800" algn="ctr">
              <a:spcBef>
                <a:spcPts val="0"/>
              </a:spcBef>
              <a:spcAft>
                <a:spcPts val="0"/>
              </a:spcAft>
              <a:buSzPts val="1200"/>
              <a:buChar char="○"/>
              <a:defRPr/>
            </a:lvl5pPr>
            <a:lvl6pPr marL="2743200" lvl="5" indent="-304800" algn="ctr">
              <a:spcBef>
                <a:spcPts val="0"/>
              </a:spcBef>
              <a:spcAft>
                <a:spcPts val="0"/>
              </a:spcAft>
              <a:buSzPts val="1200"/>
              <a:buChar char="■"/>
              <a:defRPr/>
            </a:lvl6pPr>
            <a:lvl7pPr marL="3200400" lvl="6" indent="-304800" algn="ctr">
              <a:spcBef>
                <a:spcPts val="0"/>
              </a:spcBef>
              <a:spcAft>
                <a:spcPts val="0"/>
              </a:spcAft>
              <a:buSzPts val="1200"/>
              <a:buChar char="●"/>
              <a:defRPr/>
            </a:lvl7pPr>
            <a:lvl8pPr marL="3657600" lvl="7" indent="-304800" algn="ctr">
              <a:spcBef>
                <a:spcPts val="0"/>
              </a:spcBef>
              <a:spcAft>
                <a:spcPts val="0"/>
              </a:spcAft>
              <a:buSzPts val="1200"/>
              <a:buChar char="○"/>
              <a:defRPr/>
            </a:lvl8pPr>
            <a:lvl9pPr marL="4114800" lvl="8" indent="-304800" algn="ctr">
              <a:spcBef>
                <a:spcPts val="0"/>
              </a:spcBef>
              <a:spcAft>
                <a:spcPts val="0"/>
              </a:spcAft>
              <a:buSzPts val="1200"/>
              <a:buChar char="■"/>
              <a:defRPr/>
            </a:lvl9pPr>
          </a:lstStyle>
          <a:p>
            <a:endParaRPr/>
          </a:p>
        </p:txBody>
      </p:sp>
      <p:sp>
        <p:nvSpPr>
          <p:cNvPr id="432" name="Google Shape;432;p31"/>
          <p:cNvSpPr txBox="1">
            <a:spLocks noGrp="1"/>
          </p:cNvSpPr>
          <p:nvPr>
            <p:ph type="title" idx="7"/>
          </p:nvPr>
        </p:nvSpPr>
        <p:spPr>
          <a:xfrm>
            <a:off x="1218500" y="2679600"/>
            <a:ext cx="3025500" cy="489900"/>
          </a:xfrm>
          <a:prstGeom prst="rect">
            <a:avLst/>
          </a:prstGeom>
        </p:spPr>
        <p:txBody>
          <a:bodyPr spcFirstLastPara="1" wrap="square" lIns="91425" tIns="91425" rIns="91425" bIns="91425" anchor="ctr" anchorCtr="0">
            <a:noAutofit/>
          </a:bodyPr>
          <a:lstStyle>
            <a:lvl1pPr lvl="0" algn="ctr">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433" name="Google Shape;433;p31"/>
          <p:cNvSpPr txBox="1">
            <a:spLocks noGrp="1"/>
          </p:cNvSpPr>
          <p:nvPr>
            <p:ph type="title" idx="8"/>
          </p:nvPr>
        </p:nvSpPr>
        <p:spPr>
          <a:xfrm>
            <a:off x="4900025" y="2679600"/>
            <a:ext cx="3025500" cy="489900"/>
          </a:xfrm>
          <a:prstGeom prst="rect">
            <a:avLst/>
          </a:prstGeom>
        </p:spPr>
        <p:txBody>
          <a:bodyPr spcFirstLastPara="1" wrap="square" lIns="91425" tIns="91425" rIns="91425" bIns="91425" anchor="ctr" anchorCtr="0">
            <a:noAutofit/>
          </a:bodyPr>
          <a:lstStyle>
            <a:lvl1pPr lvl="0" algn="ctr">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434" name="Google Shape;434;p31"/>
          <p:cNvSpPr txBox="1">
            <a:spLocks noGrp="1"/>
          </p:cNvSpPr>
          <p:nvPr>
            <p:ph type="subTitle" idx="9"/>
          </p:nvPr>
        </p:nvSpPr>
        <p:spPr>
          <a:xfrm>
            <a:off x="2404500" y="3321900"/>
            <a:ext cx="4335300" cy="384000"/>
          </a:xfrm>
          <a:prstGeom prst="rect">
            <a:avLst/>
          </a:prstGeom>
        </p:spPr>
        <p:txBody>
          <a:bodyPr spcFirstLastPara="1" wrap="square" lIns="91425" tIns="91425" rIns="91425" bIns="91425" anchor="t" anchorCtr="0">
            <a:noAutofit/>
          </a:bodyPr>
          <a:lstStyle>
            <a:lvl1pPr lvl="0" algn="ctr">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35" name="Google Shape;435;p31"/>
          <p:cNvSpPr txBox="1">
            <a:spLocks noGrp="1"/>
          </p:cNvSpPr>
          <p:nvPr>
            <p:ph type="body" idx="13"/>
          </p:nvPr>
        </p:nvSpPr>
        <p:spPr>
          <a:xfrm>
            <a:off x="2404375" y="3705777"/>
            <a:ext cx="4335300" cy="623700"/>
          </a:xfrm>
          <a:prstGeom prst="rect">
            <a:avLst/>
          </a:prstGeom>
        </p:spPr>
        <p:txBody>
          <a:bodyPr spcFirstLastPara="1" wrap="square" lIns="91425" tIns="91425" rIns="91425" bIns="91425" anchor="t" anchorCtr="0">
            <a:noAutofit/>
          </a:bodyPr>
          <a:lstStyle>
            <a:lvl1pPr marL="457200" lvl="0" indent="-304800" algn="ctr">
              <a:spcBef>
                <a:spcPts val="0"/>
              </a:spcBef>
              <a:spcAft>
                <a:spcPts val="0"/>
              </a:spcAft>
              <a:buSzPts val="1200"/>
              <a:buChar char="●"/>
              <a:defRPr/>
            </a:lvl1pPr>
            <a:lvl2pPr marL="914400" lvl="1" indent="-304800" algn="ctr">
              <a:spcBef>
                <a:spcPts val="0"/>
              </a:spcBef>
              <a:spcAft>
                <a:spcPts val="0"/>
              </a:spcAft>
              <a:buSzPts val="1200"/>
              <a:buChar char="○"/>
              <a:defRPr/>
            </a:lvl2pPr>
            <a:lvl3pPr marL="1371600" lvl="2" indent="-304800" algn="ctr">
              <a:spcBef>
                <a:spcPts val="0"/>
              </a:spcBef>
              <a:spcAft>
                <a:spcPts val="0"/>
              </a:spcAft>
              <a:buSzPts val="1200"/>
              <a:buChar char="■"/>
              <a:defRPr/>
            </a:lvl3pPr>
            <a:lvl4pPr marL="1828800" lvl="3" indent="-304800" algn="ctr">
              <a:spcBef>
                <a:spcPts val="0"/>
              </a:spcBef>
              <a:spcAft>
                <a:spcPts val="0"/>
              </a:spcAft>
              <a:buSzPts val="1200"/>
              <a:buChar char="●"/>
              <a:defRPr/>
            </a:lvl4pPr>
            <a:lvl5pPr marL="2286000" lvl="4" indent="-304800" algn="ctr">
              <a:spcBef>
                <a:spcPts val="0"/>
              </a:spcBef>
              <a:spcAft>
                <a:spcPts val="0"/>
              </a:spcAft>
              <a:buSzPts val="1200"/>
              <a:buChar char="○"/>
              <a:defRPr/>
            </a:lvl5pPr>
            <a:lvl6pPr marL="2743200" lvl="5" indent="-304800" algn="ctr">
              <a:spcBef>
                <a:spcPts val="0"/>
              </a:spcBef>
              <a:spcAft>
                <a:spcPts val="0"/>
              </a:spcAft>
              <a:buSzPts val="1200"/>
              <a:buChar char="■"/>
              <a:defRPr/>
            </a:lvl6pPr>
            <a:lvl7pPr marL="3200400" lvl="6" indent="-304800" algn="ctr">
              <a:spcBef>
                <a:spcPts val="0"/>
              </a:spcBef>
              <a:spcAft>
                <a:spcPts val="0"/>
              </a:spcAft>
              <a:buSzPts val="1200"/>
              <a:buChar char="●"/>
              <a:defRPr/>
            </a:lvl7pPr>
            <a:lvl8pPr marL="3657600" lvl="7" indent="-304800" algn="ctr">
              <a:spcBef>
                <a:spcPts val="0"/>
              </a:spcBef>
              <a:spcAft>
                <a:spcPts val="0"/>
              </a:spcAft>
              <a:buSzPts val="1200"/>
              <a:buChar char="○"/>
              <a:defRPr/>
            </a:lvl8pPr>
            <a:lvl9pPr marL="4114800" lvl="8" indent="-304800" algn="ctr">
              <a:spcBef>
                <a:spcPts val="0"/>
              </a:spcBef>
              <a:spcAft>
                <a:spcPts val="0"/>
              </a:spcAft>
              <a:buSzPts val="1200"/>
              <a:buChar char="■"/>
              <a:defRPr/>
            </a:lvl9pPr>
          </a:lstStyle>
          <a:p>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One column comparison">
  <p:cSld name="TITLE_AND_TWO_COLUMNS_1">
    <p:spTree>
      <p:nvGrpSpPr>
        <p:cNvPr id="1" name="Shape 436"/>
        <p:cNvGrpSpPr/>
        <p:nvPr/>
      </p:nvGrpSpPr>
      <p:grpSpPr>
        <a:xfrm>
          <a:off x="0" y="0"/>
          <a:ext cx="0" cy="0"/>
          <a:chOff x="0" y="0"/>
          <a:chExt cx="0" cy="0"/>
        </a:xfrm>
      </p:grpSpPr>
      <p:grpSp>
        <p:nvGrpSpPr>
          <p:cNvPr id="437" name="Google Shape;437;p32"/>
          <p:cNvGrpSpPr/>
          <p:nvPr/>
        </p:nvGrpSpPr>
        <p:grpSpPr>
          <a:xfrm>
            <a:off x="0" y="455100"/>
            <a:ext cx="9144000" cy="4519401"/>
            <a:chOff x="0" y="455100"/>
            <a:chExt cx="9144000" cy="4519401"/>
          </a:xfrm>
        </p:grpSpPr>
        <p:sp>
          <p:nvSpPr>
            <p:cNvPr id="438" name="Google Shape;438;p32"/>
            <p:cNvSpPr/>
            <p:nvPr/>
          </p:nvSpPr>
          <p:spPr>
            <a:xfrm flipH="1">
              <a:off x="4560600" y="455100"/>
              <a:ext cx="4583400" cy="4231200"/>
            </a:xfrm>
            <a:prstGeom prst="round1Rect">
              <a:avLst>
                <a:gd name="adj" fmla="val 7773"/>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39" name="Google Shape;439;p32"/>
            <p:cNvSpPr/>
            <p:nvPr/>
          </p:nvSpPr>
          <p:spPr>
            <a:xfrm>
              <a:off x="0" y="455100"/>
              <a:ext cx="4583400" cy="4231200"/>
            </a:xfrm>
            <a:prstGeom prst="round1Rect">
              <a:avLst>
                <a:gd name="adj" fmla="val 7773"/>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40" name="Google Shape;440;p32"/>
            <p:cNvSpPr/>
            <p:nvPr/>
          </p:nvSpPr>
          <p:spPr>
            <a:xfrm>
              <a:off x="4212650" y="4256001"/>
              <a:ext cx="718800" cy="718500"/>
            </a:xfrm>
            <a:prstGeom prst="ellipse">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sp>
        <p:nvSpPr>
          <p:cNvPr id="441" name="Google Shape;441;p32"/>
          <p:cNvSpPr txBox="1"/>
          <p:nvPr/>
        </p:nvSpPr>
        <p:spPr>
          <a:xfrm>
            <a:off x="4212575" y="4533153"/>
            <a:ext cx="718800" cy="421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solidFill>
                  <a:schemeClr val="accent1"/>
                </a:solidFill>
                <a:latin typeface="STIX Two Text Medium"/>
                <a:ea typeface="STIX Two Text Medium"/>
                <a:cs typeface="STIX Two Text Medium"/>
                <a:sym typeface="STIX Two Text Medium"/>
              </a:rPr>
              <a:t>‹#›</a:t>
            </a:fld>
            <a:endParaRPr>
              <a:solidFill>
                <a:schemeClr val="accent1"/>
              </a:solidFill>
              <a:latin typeface="STIX Two Text Medium"/>
              <a:ea typeface="STIX Two Text Medium"/>
              <a:cs typeface="STIX Two Text Medium"/>
              <a:sym typeface="STIX Two Text Medium"/>
            </a:endParaRPr>
          </a:p>
        </p:txBody>
      </p:sp>
      <p:sp>
        <p:nvSpPr>
          <p:cNvPr id="442" name="Google Shape;442;p32"/>
          <p:cNvSpPr txBox="1">
            <a:spLocks noGrp="1"/>
          </p:cNvSpPr>
          <p:nvPr>
            <p:ph type="subTitle" idx="1"/>
          </p:nvPr>
        </p:nvSpPr>
        <p:spPr>
          <a:xfrm>
            <a:off x="366100" y="4773588"/>
            <a:ext cx="3539400" cy="2826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2"/>
              </a:buClr>
              <a:buSzPts val="1200"/>
              <a:buNone/>
              <a:defRPr sz="1200">
                <a:solidFill>
                  <a:schemeClr val="lt2"/>
                </a:solidFill>
              </a:defRPr>
            </a:lvl1pPr>
            <a:lvl2pPr lvl="1">
              <a:spcBef>
                <a:spcPts val="0"/>
              </a:spcBef>
              <a:spcAft>
                <a:spcPts val="0"/>
              </a:spcAft>
              <a:buClr>
                <a:schemeClr val="lt2"/>
              </a:buClr>
              <a:buSzPts val="1200"/>
              <a:buNone/>
              <a:defRPr sz="1200">
                <a:solidFill>
                  <a:schemeClr val="lt2"/>
                </a:solidFill>
              </a:defRPr>
            </a:lvl2pPr>
            <a:lvl3pPr lvl="2">
              <a:spcBef>
                <a:spcPts val="0"/>
              </a:spcBef>
              <a:spcAft>
                <a:spcPts val="0"/>
              </a:spcAft>
              <a:buClr>
                <a:schemeClr val="lt2"/>
              </a:buClr>
              <a:buSzPts val="1200"/>
              <a:buNone/>
              <a:defRPr sz="1200">
                <a:solidFill>
                  <a:schemeClr val="lt2"/>
                </a:solidFill>
              </a:defRPr>
            </a:lvl3pPr>
            <a:lvl4pPr lvl="3">
              <a:spcBef>
                <a:spcPts val="0"/>
              </a:spcBef>
              <a:spcAft>
                <a:spcPts val="0"/>
              </a:spcAft>
              <a:buClr>
                <a:schemeClr val="lt2"/>
              </a:buClr>
              <a:buSzPts val="1200"/>
              <a:buNone/>
              <a:defRPr sz="1200">
                <a:solidFill>
                  <a:schemeClr val="lt2"/>
                </a:solidFill>
              </a:defRPr>
            </a:lvl4pPr>
            <a:lvl5pPr lvl="4">
              <a:spcBef>
                <a:spcPts val="0"/>
              </a:spcBef>
              <a:spcAft>
                <a:spcPts val="0"/>
              </a:spcAft>
              <a:buClr>
                <a:schemeClr val="lt2"/>
              </a:buClr>
              <a:buSzPts val="1200"/>
              <a:buNone/>
              <a:defRPr sz="1200">
                <a:solidFill>
                  <a:schemeClr val="lt2"/>
                </a:solidFill>
              </a:defRPr>
            </a:lvl5pPr>
            <a:lvl6pPr lvl="5">
              <a:spcBef>
                <a:spcPts val="0"/>
              </a:spcBef>
              <a:spcAft>
                <a:spcPts val="0"/>
              </a:spcAft>
              <a:buClr>
                <a:schemeClr val="lt2"/>
              </a:buClr>
              <a:buSzPts val="1200"/>
              <a:buNone/>
              <a:defRPr sz="1200">
                <a:solidFill>
                  <a:schemeClr val="lt2"/>
                </a:solidFill>
              </a:defRPr>
            </a:lvl6pPr>
            <a:lvl7pPr lvl="6">
              <a:spcBef>
                <a:spcPts val="0"/>
              </a:spcBef>
              <a:spcAft>
                <a:spcPts val="0"/>
              </a:spcAft>
              <a:buClr>
                <a:schemeClr val="lt2"/>
              </a:buClr>
              <a:buSzPts val="1200"/>
              <a:buNone/>
              <a:defRPr sz="1200">
                <a:solidFill>
                  <a:schemeClr val="lt2"/>
                </a:solidFill>
              </a:defRPr>
            </a:lvl7pPr>
            <a:lvl8pPr lvl="7">
              <a:spcBef>
                <a:spcPts val="0"/>
              </a:spcBef>
              <a:spcAft>
                <a:spcPts val="0"/>
              </a:spcAft>
              <a:buClr>
                <a:schemeClr val="lt2"/>
              </a:buClr>
              <a:buSzPts val="1200"/>
              <a:buNone/>
              <a:defRPr sz="1200">
                <a:solidFill>
                  <a:schemeClr val="lt2"/>
                </a:solidFill>
              </a:defRPr>
            </a:lvl8pPr>
            <a:lvl9pPr lvl="8">
              <a:spcBef>
                <a:spcPts val="0"/>
              </a:spcBef>
              <a:spcAft>
                <a:spcPts val="0"/>
              </a:spcAft>
              <a:buClr>
                <a:schemeClr val="lt2"/>
              </a:buClr>
              <a:buSzPts val="1200"/>
              <a:buNone/>
              <a:defRPr sz="1200">
                <a:solidFill>
                  <a:schemeClr val="lt2"/>
                </a:solidFill>
              </a:defRPr>
            </a:lvl9pPr>
          </a:lstStyle>
          <a:p>
            <a:endParaRPr/>
          </a:p>
        </p:txBody>
      </p:sp>
      <p:sp>
        <p:nvSpPr>
          <p:cNvPr id="443" name="Google Shape;443;p32"/>
          <p:cNvSpPr txBox="1">
            <a:spLocks noGrp="1"/>
          </p:cNvSpPr>
          <p:nvPr>
            <p:ph type="subTitle" idx="2"/>
          </p:nvPr>
        </p:nvSpPr>
        <p:spPr>
          <a:xfrm>
            <a:off x="5251900" y="4773588"/>
            <a:ext cx="3539400" cy="282600"/>
          </a:xfrm>
          <a:prstGeom prst="rect">
            <a:avLst/>
          </a:prstGeom>
        </p:spPr>
        <p:txBody>
          <a:bodyPr spcFirstLastPara="1" wrap="square" lIns="91425" tIns="91425" rIns="91425" bIns="91425" anchor="ctr" anchorCtr="0">
            <a:noAutofit/>
          </a:bodyPr>
          <a:lstStyle>
            <a:lvl1pPr lvl="0" algn="r">
              <a:spcBef>
                <a:spcPts val="0"/>
              </a:spcBef>
              <a:spcAft>
                <a:spcPts val="0"/>
              </a:spcAft>
              <a:buClr>
                <a:schemeClr val="lt2"/>
              </a:buClr>
              <a:buSzPts val="1200"/>
              <a:buNone/>
              <a:defRPr sz="1200">
                <a:solidFill>
                  <a:schemeClr val="lt2"/>
                </a:solidFill>
              </a:defRPr>
            </a:lvl1pPr>
            <a:lvl2pPr lvl="1" algn="r">
              <a:spcBef>
                <a:spcPts val="0"/>
              </a:spcBef>
              <a:spcAft>
                <a:spcPts val="0"/>
              </a:spcAft>
              <a:buClr>
                <a:schemeClr val="lt2"/>
              </a:buClr>
              <a:buSzPts val="1200"/>
              <a:buNone/>
              <a:defRPr sz="1200">
                <a:solidFill>
                  <a:schemeClr val="lt2"/>
                </a:solidFill>
              </a:defRPr>
            </a:lvl2pPr>
            <a:lvl3pPr lvl="2" algn="r">
              <a:spcBef>
                <a:spcPts val="0"/>
              </a:spcBef>
              <a:spcAft>
                <a:spcPts val="0"/>
              </a:spcAft>
              <a:buClr>
                <a:schemeClr val="lt2"/>
              </a:buClr>
              <a:buSzPts val="1200"/>
              <a:buNone/>
              <a:defRPr sz="1200">
                <a:solidFill>
                  <a:schemeClr val="lt2"/>
                </a:solidFill>
              </a:defRPr>
            </a:lvl3pPr>
            <a:lvl4pPr lvl="3" algn="r">
              <a:spcBef>
                <a:spcPts val="0"/>
              </a:spcBef>
              <a:spcAft>
                <a:spcPts val="0"/>
              </a:spcAft>
              <a:buClr>
                <a:schemeClr val="lt2"/>
              </a:buClr>
              <a:buSzPts val="1200"/>
              <a:buNone/>
              <a:defRPr sz="1200">
                <a:solidFill>
                  <a:schemeClr val="lt2"/>
                </a:solidFill>
              </a:defRPr>
            </a:lvl4pPr>
            <a:lvl5pPr lvl="4" algn="r">
              <a:spcBef>
                <a:spcPts val="0"/>
              </a:spcBef>
              <a:spcAft>
                <a:spcPts val="0"/>
              </a:spcAft>
              <a:buClr>
                <a:schemeClr val="lt2"/>
              </a:buClr>
              <a:buSzPts val="1200"/>
              <a:buNone/>
              <a:defRPr sz="1200">
                <a:solidFill>
                  <a:schemeClr val="lt2"/>
                </a:solidFill>
              </a:defRPr>
            </a:lvl5pPr>
            <a:lvl6pPr lvl="5" algn="r">
              <a:spcBef>
                <a:spcPts val="0"/>
              </a:spcBef>
              <a:spcAft>
                <a:spcPts val="0"/>
              </a:spcAft>
              <a:buClr>
                <a:schemeClr val="lt2"/>
              </a:buClr>
              <a:buSzPts val="1200"/>
              <a:buNone/>
              <a:defRPr sz="1200">
                <a:solidFill>
                  <a:schemeClr val="lt2"/>
                </a:solidFill>
              </a:defRPr>
            </a:lvl6pPr>
            <a:lvl7pPr lvl="6" algn="r">
              <a:spcBef>
                <a:spcPts val="0"/>
              </a:spcBef>
              <a:spcAft>
                <a:spcPts val="0"/>
              </a:spcAft>
              <a:buClr>
                <a:schemeClr val="lt2"/>
              </a:buClr>
              <a:buSzPts val="1200"/>
              <a:buNone/>
              <a:defRPr sz="1200">
                <a:solidFill>
                  <a:schemeClr val="lt2"/>
                </a:solidFill>
              </a:defRPr>
            </a:lvl7pPr>
            <a:lvl8pPr lvl="7" algn="r">
              <a:spcBef>
                <a:spcPts val="0"/>
              </a:spcBef>
              <a:spcAft>
                <a:spcPts val="0"/>
              </a:spcAft>
              <a:buClr>
                <a:schemeClr val="lt2"/>
              </a:buClr>
              <a:buSzPts val="1200"/>
              <a:buNone/>
              <a:defRPr sz="1200">
                <a:solidFill>
                  <a:schemeClr val="lt2"/>
                </a:solidFill>
              </a:defRPr>
            </a:lvl8pPr>
            <a:lvl9pPr lvl="8" algn="r">
              <a:spcBef>
                <a:spcPts val="0"/>
              </a:spcBef>
              <a:spcAft>
                <a:spcPts val="0"/>
              </a:spcAft>
              <a:buClr>
                <a:schemeClr val="lt2"/>
              </a:buClr>
              <a:buSzPts val="1200"/>
              <a:buNone/>
              <a:defRPr sz="1200">
                <a:solidFill>
                  <a:schemeClr val="lt2"/>
                </a:solidFill>
              </a:defRPr>
            </a:lvl9pPr>
          </a:lstStyle>
          <a:p>
            <a:endParaRPr/>
          </a:p>
        </p:txBody>
      </p:sp>
      <p:sp>
        <p:nvSpPr>
          <p:cNvPr id="444" name="Google Shape;444;p32"/>
          <p:cNvSpPr txBox="1">
            <a:spLocks noGrp="1"/>
          </p:cNvSpPr>
          <p:nvPr>
            <p:ph type="subTitle" idx="3"/>
          </p:nvPr>
        </p:nvSpPr>
        <p:spPr>
          <a:xfrm rot="-5400000">
            <a:off x="-1577350" y="2403575"/>
            <a:ext cx="4226400" cy="336300"/>
          </a:xfrm>
          <a:prstGeom prst="rect">
            <a:avLst/>
          </a:prstGeom>
        </p:spPr>
        <p:txBody>
          <a:bodyPr spcFirstLastPara="1" wrap="square" lIns="91425" tIns="91425" rIns="91425" bIns="91425" anchor="ctr" anchorCtr="0">
            <a:noAutofit/>
          </a:bodyPr>
          <a:lstStyle>
            <a:lvl1pPr lvl="0" algn="ctr">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45" name="Google Shape;445;p32"/>
          <p:cNvSpPr txBox="1">
            <a:spLocks noGrp="1"/>
          </p:cNvSpPr>
          <p:nvPr>
            <p:ph type="title"/>
          </p:nvPr>
        </p:nvSpPr>
        <p:spPr>
          <a:xfrm>
            <a:off x="1218500" y="1770750"/>
            <a:ext cx="3025500" cy="623700"/>
          </a:xfrm>
          <a:prstGeom prst="rect">
            <a:avLst/>
          </a:prstGeom>
        </p:spPr>
        <p:txBody>
          <a:bodyPr spcFirstLastPara="1" wrap="square" lIns="91425" tIns="91425" rIns="91425" bIns="91425" anchor="b" anchorCtr="0">
            <a:noAutofit/>
          </a:bodyPr>
          <a:lstStyle>
            <a:lvl1pPr lvl="0" algn="ctr">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446" name="Google Shape;446;p32"/>
          <p:cNvSpPr txBox="1">
            <a:spLocks noGrp="1"/>
          </p:cNvSpPr>
          <p:nvPr>
            <p:ph type="title" idx="4"/>
          </p:nvPr>
        </p:nvSpPr>
        <p:spPr>
          <a:xfrm>
            <a:off x="1218500" y="2749050"/>
            <a:ext cx="3025500" cy="623700"/>
          </a:xfrm>
          <a:prstGeom prst="rect">
            <a:avLst/>
          </a:prstGeom>
        </p:spPr>
        <p:txBody>
          <a:bodyPr spcFirstLastPara="1" wrap="square" lIns="91425" tIns="91425" rIns="91425" bIns="91425" anchor="t" anchorCtr="0">
            <a:noAutofit/>
          </a:bodyPr>
          <a:lstStyle>
            <a:lvl1pPr lvl="0" algn="ctr">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447" name="Google Shape;447;p32"/>
          <p:cNvSpPr txBox="1">
            <a:spLocks noGrp="1"/>
          </p:cNvSpPr>
          <p:nvPr>
            <p:ph type="subTitle" idx="5"/>
          </p:nvPr>
        </p:nvSpPr>
        <p:spPr>
          <a:xfrm>
            <a:off x="1218550" y="2457900"/>
            <a:ext cx="3025500" cy="227700"/>
          </a:xfrm>
          <a:prstGeom prst="rect">
            <a:avLst/>
          </a:prstGeom>
        </p:spPr>
        <p:txBody>
          <a:bodyPr spcFirstLastPara="1" wrap="square" lIns="91425" tIns="91425" rIns="91425" bIns="91425" anchor="ctr" anchorCtr="0">
            <a:noAutofit/>
          </a:bodyPr>
          <a:lstStyle>
            <a:lvl1pPr lvl="0" algn="ctr">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48" name="Google Shape;448;p32"/>
          <p:cNvSpPr txBox="1">
            <a:spLocks noGrp="1"/>
          </p:cNvSpPr>
          <p:nvPr>
            <p:ph type="subTitle" idx="6"/>
          </p:nvPr>
        </p:nvSpPr>
        <p:spPr>
          <a:xfrm>
            <a:off x="4829450" y="1469400"/>
            <a:ext cx="3961800" cy="376500"/>
          </a:xfrm>
          <a:prstGeom prst="rect">
            <a:avLst/>
          </a:prstGeom>
        </p:spPr>
        <p:txBody>
          <a:bodyPr spcFirstLastPara="1" wrap="square" lIns="91425" tIns="91425" rIns="91425" bIns="91425" anchor="t" anchorCtr="0">
            <a:noAutofit/>
          </a:bodyPr>
          <a:lstStyle>
            <a:lvl1pPr lvl="0">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49" name="Google Shape;449;p32"/>
          <p:cNvSpPr txBox="1">
            <a:spLocks noGrp="1"/>
          </p:cNvSpPr>
          <p:nvPr>
            <p:ph type="body" idx="7"/>
          </p:nvPr>
        </p:nvSpPr>
        <p:spPr>
          <a:xfrm>
            <a:off x="4829450" y="2001499"/>
            <a:ext cx="3961800" cy="19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One column text with footer">
  <p:cSld name="TITLE_AND_TWO_COLUMNS_1_1">
    <p:spTree>
      <p:nvGrpSpPr>
        <p:cNvPr id="1" name="Shape 450"/>
        <p:cNvGrpSpPr/>
        <p:nvPr/>
      </p:nvGrpSpPr>
      <p:grpSpPr>
        <a:xfrm>
          <a:off x="0" y="0"/>
          <a:ext cx="0" cy="0"/>
          <a:chOff x="0" y="0"/>
          <a:chExt cx="0" cy="0"/>
        </a:xfrm>
      </p:grpSpPr>
      <p:grpSp>
        <p:nvGrpSpPr>
          <p:cNvPr id="451" name="Google Shape;451;p33"/>
          <p:cNvGrpSpPr/>
          <p:nvPr/>
        </p:nvGrpSpPr>
        <p:grpSpPr>
          <a:xfrm>
            <a:off x="0" y="455100"/>
            <a:ext cx="9144000" cy="4519401"/>
            <a:chOff x="0" y="455100"/>
            <a:chExt cx="9144000" cy="4519401"/>
          </a:xfrm>
        </p:grpSpPr>
        <p:sp>
          <p:nvSpPr>
            <p:cNvPr id="452" name="Google Shape;452;p33"/>
            <p:cNvSpPr/>
            <p:nvPr/>
          </p:nvSpPr>
          <p:spPr>
            <a:xfrm flipH="1">
              <a:off x="4560600" y="455100"/>
              <a:ext cx="4583400" cy="4231200"/>
            </a:xfrm>
            <a:prstGeom prst="round1Rect">
              <a:avLst>
                <a:gd name="adj" fmla="val 7773"/>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53" name="Google Shape;453;p33"/>
            <p:cNvSpPr/>
            <p:nvPr/>
          </p:nvSpPr>
          <p:spPr>
            <a:xfrm>
              <a:off x="0" y="455100"/>
              <a:ext cx="4583400" cy="4231200"/>
            </a:xfrm>
            <a:prstGeom prst="round1Rect">
              <a:avLst>
                <a:gd name="adj" fmla="val 7773"/>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54" name="Google Shape;454;p33"/>
            <p:cNvSpPr/>
            <p:nvPr/>
          </p:nvSpPr>
          <p:spPr>
            <a:xfrm>
              <a:off x="4212650" y="4256001"/>
              <a:ext cx="718800" cy="718500"/>
            </a:xfrm>
            <a:prstGeom prst="ellipse">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sp>
        <p:nvSpPr>
          <p:cNvPr id="455" name="Google Shape;455;p33"/>
          <p:cNvSpPr txBox="1"/>
          <p:nvPr/>
        </p:nvSpPr>
        <p:spPr>
          <a:xfrm>
            <a:off x="4212575" y="4533153"/>
            <a:ext cx="718800" cy="421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solidFill>
                  <a:schemeClr val="accent1"/>
                </a:solidFill>
                <a:latin typeface="STIX Two Text Medium"/>
                <a:ea typeface="STIX Two Text Medium"/>
                <a:cs typeface="STIX Two Text Medium"/>
                <a:sym typeface="STIX Two Text Medium"/>
              </a:rPr>
              <a:t>‹#›</a:t>
            </a:fld>
            <a:endParaRPr>
              <a:solidFill>
                <a:schemeClr val="accent1"/>
              </a:solidFill>
              <a:latin typeface="STIX Two Text Medium"/>
              <a:ea typeface="STIX Two Text Medium"/>
              <a:cs typeface="STIX Two Text Medium"/>
              <a:sym typeface="STIX Two Text Medium"/>
            </a:endParaRPr>
          </a:p>
        </p:txBody>
      </p:sp>
      <p:sp>
        <p:nvSpPr>
          <p:cNvPr id="456" name="Google Shape;456;p33"/>
          <p:cNvSpPr txBox="1">
            <a:spLocks noGrp="1"/>
          </p:cNvSpPr>
          <p:nvPr>
            <p:ph type="subTitle" idx="1"/>
          </p:nvPr>
        </p:nvSpPr>
        <p:spPr>
          <a:xfrm>
            <a:off x="366100" y="4773588"/>
            <a:ext cx="3539400" cy="2826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2"/>
              </a:buClr>
              <a:buSzPts val="1200"/>
              <a:buNone/>
              <a:defRPr sz="1200">
                <a:solidFill>
                  <a:schemeClr val="lt2"/>
                </a:solidFill>
              </a:defRPr>
            </a:lvl1pPr>
            <a:lvl2pPr lvl="1">
              <a:spcBef>
                <a:spcPts val="0"/>
              </a:spcBef>
              <a:spcAft>
                <a:spcPts val="0"/>
              </a:spcAft>
              <a:buClr>
                <a:schemeClr val="lt2"/>
              </a:buClr>
              <a:buSzPts val="1200"/>
              <a:buNone/>
              <a:defRPr sz="1200">
                <a:solidFill>
                  <a:schemeClr val="lt2"/>
                </a:solidFill>
              </a:defRPr>
            </a:lvl2pPr>
            <a:lvl3pPr lvl="2">
              <a:spcBef>
                <a:spcPts val="0"/>
              </a:spcBef>
              <a:spcAft>
                <a:spcPts val="0"/>
              </a:spcAft>
              <a:buClr>
                <a:schemeClr val="lt2"/>
              </a:buClr>
              <a:buSzPts val="1200"/>
              <a:buNone/>
              <a:defRPr sz="1200">
                <a:solidFill>
                  <a:schemeClr val="lt2"/>
                </a:solidFill>
              </a:defRPr>
            </a:lvl3pPr>
            <a:lvl4pPr lvl="3">
              <a:spcBef>
                <a:spcPts val="0"/>
              </a:spcBef>
              <a:spcAft>
                <a:spcPts val="0"/>
              </a:spcAft>
              <a:buClr>
                <a:schemeClr val="lt2"/>
              </a:buClr>
              <a:buSzPts val="1200"/>
              <a:buNone/>
              <a:defRPr sz="1200">
                <a:solidFill>
                  <a:schemeClr val="lt2"/>
                </a:solidFill>
              </a:defRPr>
            </a:lvl4pPr>
            <a:lvl5pPr lvl="4">
              <a:spcBef>
                <a:spcPts val="0"/>
              </a:spcBef>
              <a:spcAft>
                <a:spcPts val="0"/>
              </a:spcAft>
              <a:buClr>
                <a:schemeClr val="lt2"/>
              </a:buClr>
              <a:buSzPts val="1200"/>
              <a:buNone/>
              <a:defRPr sz="1200">
                <a:solidFill>
                  <a:schemeClr val="lt2"/>
                </a:solidFill>
              </a:defRPr>
            </a:lvl5pPr>
            <a:lvl6pPr lvl="5">
              <a:spcBef>
                <a:spcPts val="0"/>
              </a:spcBef>
              <a:spcAft>
                <a:spcPts val="0"/>
              </a:spcAft>
              <a:buClr>
                <a:schemeClr val="lt2"/>
              </a:buClr>
              <a:buSzPts val="1200"/>
              <a:buNone/>
              <a:defRPr sz="1200">
                <a:solidFill>
                  <a:schemeClr val="lt2"/>
                </a:solidFill>
              </a:defRPr>
            </a:lvl6pPr>
            <a:lvl7pPr lvl="6">
              <a:spcBef>
                <a:spcPts val="0"/>
              </a:spcBef>
              <a:spcAft>
                <a:spcPts val="0"/>
              </a:spcAft>
              <a:buClr>
                <a:schemeClr val="lt2"/>
              </a:buClr>
              <a:buSzPts val="1200"/>
              <a:buNone/>
              <a:defRPr sz="1200">
                <a:solidFill>
                  <a:schemeClr val="lt2"/>
                </a:solidFill>
              </a:defRPr>
            </a:lvl7pPr>
            <a:lvl8pPr lvl="7">
              <a:spcBef>
                <a:spcPts val="0"/>
              </a:spcBef>
              <a:spcAft>
                <a:spcPts val="0"/>
              </a:spcAft>
              <a:buClr>
                <a:schemeClr val="lt2"/>
              </a:buClr>
              <a:buSzPts val="1200"/>
              <a:buNone/>
              <a:defRPr sz="1200">
                <a:solidFill>
                  <a:schemeClr val="lt2"/>
                </a:solidFill>
              </a:defRPr>
            </a:lvl8pPr>
            <a:lvl9pPr lvl="8">
              <a:spcBef>
                <a:spcPts val="0"/>
              </a:spcBef>
              <a:spcAft>
                <a:spcPts val="0"/>
              </a:spcAft>
              <a:buClr>
                <a:schemeClr val="lt2"/>
              </a:buClr>
              <a:buSzPts val="1200"/>
              <a:buNone/>
              <a:defRPr sz="1200">
                <a:solidFill>
                  <a:schemeClr val="lt2"/>
                </a:solidFill>
              </a:defRPr>
            </a:lvl9pPr>
          </a:lstStyle>
          <a:p>
            <a:endParaRPr/>
          </a:p>
        </p:txBody>
      </p:sp>
      <p:sp>
        <p:nvSpPr>
          <p:cNvPr id="457" name="Google Shape;457;p33"/>
          <p:cNvSpPr txBox="1">
            <a:spLocks noGrp="1"/>
          </p:cNvSpPr>
          <p:nvPr>
            <p:ph type="subTitle" idx="2"/>
          </p:nvPr>
        </p:nvSpPr>
        <p:spPr>
          <a:xfrm>
            <a:off x="5251900" y="4773588"/>
            <a:ext cx="3539400" cy="282600"/>
          </a:xfrm>
          <a:prstGeom prst="rect">
            <a:avLst/>
          </a:prstGeom>
        </p:spPr>
        <p:txBody>
          <a:bodyPr spcFirstLastPara="1" wrap="square" lIns="91425" tIns="91425" rIns="91425" bIns="91425" anchor="ctr" anchorCtr="0">
            <a:noAutofit/>
          </a:bodyPr>
          <a:lstStyle>
            <a:lvl1pPr lvl="0" algn="r">
              <a:spcBef>
                <a:spcPts val="0"/>
              </a:spcBef>
              <a:spcAft>
                <a:spcPts val="0"/>
              </a:spcAft>
              <a:buClr>
                <a:schemeClr val="lt2"/>
              </a:buClr>
              <a:buSzPts val="1200"/>
              <a:buNone/>
              <a:defRPr sz="1200">
                <a:solidFill>
                  <a:schemeClr val="lt2"/>
                </a:solidFill>
              </a:defRPr>
            </a:lvl1pPr>
            <a:lvl2pPr lvl="1" algn="r">
              <a:spcBef>
                <a:spcPts val="0"/>
              </a:spcBef>
              <a:spcAft>
                <a:spcPts val="0"/>
              </a:spcAft>
              <a:buClr>
                <a:schemeClr val="lt2"/>
              </a:buClr>
              <a:buSzPts val="1200"/>
              <a:buNone/>
              <a:defRPr sz="1200">
                <a:solidFill>
                  <a:schemeClr val="lt2"/>
                </a:solidFill>
              </a:defRPr>
            </a:lvl2pPr>
            <a:lvl3pPr lvl="2" algn="r">
              <a:spcBef>
                <a:spcPts val="0"/>
              </a:spcBef>
              <a:spcAft>
                <a:spcPts val="0"/>
              </a:spcAft>
              <a:buClr>
                <a:schemeClr val="lt2"/>
              </a:buClr>
              <a:buSzPts val="1200"/>
              <a:buNone/>
              <a:defRPr sz="1200">
                <a:solidFill>
                  <a:schemeClr val="lt2"/>
                </a:solidFill>
              </a:defRPr>
            </a:lvl3pPr>
            <a:lvl4pPr lvl="3" algn="r">
              <a:spcBef>
                <a:spcPts val="0"/>
              </a:spcBef>
              <a:spcAft>
                <a:spcPts val="0"/>
              </a:spcAft>
              <a:buClr>
                <a:schemeClr val="lt2"/>
              </a:buClr>
              <a:buSzPts val="1200"/>
              <a:buNone/>
              <a:defRPr sz="1200">
                <a:solidFill>
                  <a:schemeClr val="lt2"/>
                </a:solidFill>
              </a:defRPr>
            </a:lvl4pPr>
            <a:lvl5pPr lvl="4" algn="r">
              <a:spcBef>
                <a:spcPts val="0"/>
              </a:spcBef>
              <a:spcAft>
                <a:spcPts val="0"/>
              </a:spcAft>
              <a:buClr>
                <a:schemeClr val="lt2"/>
              </a:buClr>
              <a:buSzPts val="1200"/>
              <a:buNone/>
              <a:defRPr sz="1200">
                <a:solidFill>
                  <a:schemeClr val="lt2"/>
                </a:solidFill>
              </a:defRPr>
            </a:lvl5pPr>
            <a:lvl6pPr lvl="5" algn="r">
              <a:spcBef>
                <a:spcPts val="0"/>
              </a:spcBef>
              <a:spcAft>
                <a:spcPts val="0"/>
              </a:spcAft>
              <a:buClr>
                <a:schemeClr val="lt2"/>
              </a:buClr>
              <a:buSzPts val="1200"/>
              <a:buNone/>
              <a:defRPr sz="1200">
                <a:solidFill>
                  <a:schemeClr val="lt2"/>
                </a:solidFill>
              </a:defRPr>
            </a:lvl6pPr>
            <a:lvl7pPr lvl="6" algn="r">
              <a:spcBef>
                <a:spcPts val="0"/>
              </a:spcBef>
              <a:spcAft>
                <a:spcPts val="0"/>
              </a:spcAft>
              <a:buClr>
                <a:schemeClr val="lt2"/>
              </a:buClr>
              <a:buSzPts val="1200"/>
              <a:buNone/>
              <a:defRPr sz="1200">
                <a:solidFill>
                  <a:schemeClr val="lt2"/>
                </a:solidFill>
              </a:defRPr>
            </a:lvl7pPr>
            <a:lvl8pPr lvl="7" algn="r">
              <a:spcBef>
                <a:spcPts val="0"/>
              </a:spcBef>
              <a:spcAft>
                <a:spcPts val="0"/>
              </a:spcAft>
              <a:buClr>
                <a:schemeClr val="lt2"/>
              </a:buClr>
              <a:buSzPts val="1200"/>
              <a:buNone/>
              <a:defRPr sz="1200">
                <a:solidFill>
                  <a:schemeClr val="lt2"/>
                </a:solidFill>
              </a:defRPr>
            </a:lvl8pPr>
            <a:lvl9pPr lvl="8" algn="r">
              <a:spcBef>
                <a:spcPts val="0"/>
              </a:spcBef>
              <a:spcAft>
                <a:spcPts val="0"/>
              </a:spcAft>
              <a:buClr>
                <a:schemeClr val="lt2"/>
              </a:buClr>
              <a:buSzPts val="1200"/>
              <a:buNone/>
              <a:defRPr sz="1200">
                <a:solidFill>
                  <a:schemeClr val="lt2"/>
                </a:solidFill>
              </a:defRPr>
            </a:lvl9pPr>
          </a:lstStyle>
          <a:p>
            <a:endParaRPr/>
          </a:p>
        </p:txBody>
      </p:sp>
      <p:sp>
        <p:nvSpPr>
          <p:cNvPr id="458" name="Google Shape;458;p33"/>
          <p:cNvSpPr txBox="1">
            <a:spLocks noGrp="1"/>
          </p:cNvSpPr>
          <p:nvPr>
            <p:ph type="ctrTitle"/>
          </p:nvPr>
        </p:nvSpPr>
        <p:spPr>
          <a:xfrm>
            <a:off x="352550" y="2171700"/>
            <a:ext cx="3219900" cy="800100"/>
          </a:xfrm>
          <a:prstGeom prst="rect">
            <a:avLst/>
          </a:prstGeom>
        </p:spPr>
        <p:txBody>
          <a:bodyPr spcFirstLastPara="1" wrap="square" lIns="91425" tIns="91425" rIns="91425" bIns="91425" anchor="ctr" anchorCtr="0">
            <a:noAutofit/>
          </a:bodyPr>
          <a:lstStyle>
            <a:lvl1pPr lvl="0">
              <a:spcBef>
                <a:spcPts val="0"/>
              </a:spcBef>
              <a:spcAft>
                <a:spcPts val="0"/>
              </a:spcAft>
              <a:buSzPts val="4800"/>
              <a:buFont typeface="STIX Two Text SemiBold"/>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459" name="Google Shape;459;p33"/>
          <p:cNvSpPr txBox="1">
            <a:spLocks noGrp="1"/>
          </p:cNvSpPr>
          <p:nvPr>
            <p:ph type="subTitle" idx="3"/>
          </p:nvPr>
        </p:nvSpPr>
        <p:spPr>
          <a:xfrm>
            <a:off x="4829450" y="1625000"/>
            <a:ext cx="3961800" cy="376500"/>
          </a:xfrm>
          <a:prstGeom prst="rect">
            <a:avLst/>
          </a:prstGeom>
        </p:spPr>
        <p:txBody>
          <a:bodyPr spcFirstLastPara="1" wrap="square" lIns="91425" tIns="91425" rIns="91425" bIns="91425" anchor="b" anchorCtr="0">
            <a:noAutofit/>
          </a:bodyPr>
          <a:lstStyle>
            <a:lvl1pPr lvl="0">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60" name="Google Shape;460;p33"/>
          <p:cNvSpPr txBox="1">
            <a:spLocks noGrp="1"/>
          </p:cNvSpPr>
          <p:nvPr>
            <p:ph type="body" idx="4"/>
          </p:nvPr>
        </p:nvSpPr>
        <p:spPr>
          <a:xfrm>
            <a:off x="4829450" y="2001499"/>
            <a:ext cx="3961800" cy="19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Custom one column text">
  <p:cSld name="TITLE_AND_TWO_COLUMNS_1_1_1">
    <p:spTree>
      <p:nvGrpSpPr>
        <p:cNvPr id="1" name="Shape 461"/>
        <p:cNvGrpSpPr/>
        <p:nvPr/>
      </p:nvGrpSpPr>
      <p:grpSpPr>
        <a:xfrm>
          <a:off x="0" y="0"/>
          <a:ext cx="0" cy="0"/>
          <a:chOff x="0" y="0"/>
          <a:chExt cx="0" cy="0"/>
        </a:xfrm>
      </p:grpSpPr>
      <p:grpSp>
        <p:nvGrpSpPr>
          <p:cNvPr id="462" name="Google Shape;462;p34"/>
          <p:cNvGrpSpPr/>
          <p:nvPr/>
        </p:nvGrpSpPr>
        <p:grpSpPr>
          <a:xfrm>
            <a:off x="0" y="455100"/>
            <a:ext cx="9144000" cy="4519401"/>
            <a:chOff x="0" y="455100"/>
            <a:chExt cx="9144000" cy="4519401"/>
          </a:xfrm>
        </p:grpSpPr>
        <p:sp>
          <p:nvSpPr>
            <p:cNvPr id="463" name="Google Shape;463;p34"/>
            <p:cNvSpPr/>
            <p:nvPr/>
          </p:nvSpPr>
          <p:spPr>
            <a:xfrm flipH="1">
              <a:off x="4560600" y="455100"/>
              <a:ext cx="4583400" cy="4231200"/>
            </a:xfrm>
            <a:prstGeom prst="round1Rect">
              <a:avLst>
                <a:gd name="adj" fmla="val 7773"/>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64" name="Google Shape;464;p34"/>
            <p:cNvSpPr/>
            <p:nvPr/>
          </p:nvSpPr>
          <p:spPr>
            <a:xfrm>
              <a:off x="0" y="455100"/>
              <a:ext cx="4583400" cy="4231200"/>
            </a:xfrm>
            <a:prstGeom prst="round1Rect">
              <a:avLst>
                <a:gd name="adj" fmla="val 7773"/>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65" name="Google Shape;465;p34"/>
            <p:cNvSpPr/>
            <p:nvPr/>
          </p:nvSpPr>
          <p:spPr>
            <a:xfrm>
              <a:off x="4212650" y="4256001"/>
              <a:ext cx="718800" cy="718500"/>
            </a:xfrm>
            <a:prstGeom prst="ellipse">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sp>
        <p:nvSpPr>
          <p:cNvPr id="466" name="Google Shape;466;p34"/>
          <p:cNvSpPr txBox="1"/>
          <p:nvPr/>
        </p:nvSpPr>
        <p:spPr>
          <a:xfrm>
            <a:off x="4212575" y="4533153"/>
            <a:ext cx="718800" cy="421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solidFill>
                  <a:schemeClr val="accent1"/>
                </a:solidFill>
                <a:latin typeface="STIX Two Text Medium"/>
                <a:ea typeface="STIX Two Text Medium"/>
                <a:cs typeface="STIX Two Text Medium"/>
                <a:sym typeface="STIX Two Text Medium"/>
              </a:rPr>
              <a:t>‹#›</a:t>
            </a:fld>
            <a:endParaRPr>
              <a:solidFill>
                <a:schemeClr val="accent1"/>
              </a:solidFill>
              <a:latin typeface="STIX Two Text Medium"/>
              <a:ea typeface="STIX Two Text Medium"/>
              <a:cs typeface="STIX Two Text Medium"/>
              <a:sym typeface="STIX Two Text Medium"/>
            </a:endParaRPr>
          </a:p>
        </p:txBody>
      </p:sp>
      <p:sp>
        <p:nvSpPr>
          <p:cNvPr id="467" name="Google Shape;467;p34"/>
          <p:cNvSpPr txBox="1">
            <a:spLocks noGrp="1"/>
          </p:cNvSpPr>
          <p:nvPr>
            <p:ph type="subTitle" idx="1"/>
          </p:nvPr>
        </p:nvSpPr>
        <p:spPr>
          <a:xfrm>
            <a:off x="4829450" y="1469400"/>
            <a:ext cx="3961800" cy="376500"/>
          </a:xfrm>
          <a:prstGeom prst="rect">
            <a:avLst/>
          </a:prstGeom>
        </p:spPr>
        <p:txBody>
          <a:bodyPr spcFirstLastPara="1" wrap="square" lIns="91425" tIns="91425" rIns="91425" bIns="91425" anchor="t" anchorCtr="0">
            <a:noAutofit/>
          </a:bodyPr>
          <a:lstStyle>
            <a:lvl1pPr lvl="0">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68" name="Google Shape;468;p34"/>
          <p:cNvSpPr txBox="1">
            <a:spLocks noGrp="1"/>
          </p:cNvSpPr>
          <p:nvPr>
            <p:ph type="body" idx="2"/>
          </p:nvPr>
        </p:nvSpPr>
        <p:spPr>
          <a:xfrm>
            <a:off x="4829450" y="2001499"/>
            <a:ext cx="3961800" cy="19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sp>
        <p:nvSpPr>
          <p:cNvPr id="469" name="Google Shape;469;p34"/>
          <p:cNvSpPr txBox="1">
            <a:spLocks noGrp="1"/>
          </p:cNvSpPr>
          <p:nvPr>
            <p:ph type="title"/>
          </p:nvPr>
        </p:nvSpPr>
        <p:spPr>
          <a:xfrm>
            <a:off x="311700" y="1555150"/>
            <a:ext cx="2896800" cy="2319300"/>
          </a:xfrm>
          <a:prstGeom prst="rect">
            <a:avLst/>
          </a:prstGeom>
        </p:spPr>
        <p:txBody>
          <a:bodyPr spcFirstLastPara="1" wrap="square" lIns="91425" tIns="91425" rIns="91425" bIns="91425" anchor="t" anchorCtr="0">
            <a:noAutofit/>
          </a:bodyPr>
          <a:lstStyle>
            <a:lvl1pPr lvl="0">
              <a:spcBef>
                <a:spcPts val="0"/>
              </a:spcBef>
              <a:spcAft>
                <a:spcPts val="0"/>
              </a:spcAft>
              <a:buClr>
                <a:schemeClr val="dk1"/>
              </a:buClr>
              <a:buSzPts val="3000"/>
              <a:buFont typeface="STIX Two Text SemiBold"/>
              <a:buNone/>
              <a:defRPr/>
            </a:lvl1pPr>
            <a:lvl2pPr lvl="1">
              <a:spcBef>
                <a:spcPts val="0"/>
              </a:spcBef>
              <a:spcAft>
                <a:spcPts val="0"/>
              </a:spcAft>
              <a:buClr>
                <a:schemeClr val="dk1"/>
              </a:buClr>
              <a:buSzPts val="3000"/>
              <a:buFont typeface="STIX Two Text SemiBold"/>
              <a:buNone/>
              <a:defRPr/>
            </a:lvl2pPr>
            <a:lvl3pPr lvl="2">
              <a:spcBef>
                <a:spcPts val="0"/>
              </a:spcBef>
              <a:spcAft>
                <a:spcPts val="0"/>
              </a:spcAft>
              <a:buClr>
                <a:schemeClr val="dk1"/>
              </a:buClr>
              <a:buSzPts val="3000"/>
              <a:buFont typeface="STIX Two Text SemiBold"/>
              <a:buNone/>
              <a:defRPr/>
            </a:lvl3pPr>
            <a:lvl4pPr lvl="3">
              <a:spcBef>
                <a:spcPts val="0"/>
              </a:spcBef>
              <a:spcAft>
                <a:spcPts val="0"/>
              </a:spcAft>
              <a:buClr>
                <a:schemeClr val="dk1"/>
              </a:buClr>
              <a:buSzPts val="3000"/>
              <a:buFont typeface="STIX Two Text SemiBold"/>
              <a:buNone/>
              <a:defRPr/>
            </a:lvl4pPr>
            <a:lvl5pPr lvl="4">
              <a:spcBef>
                <a:spcPts val="0"/>
              </a:spcBef>
              <a:spcAft>
                <a:spcPts val="0"/>
              </a:spcAft>
              <a:buClr>
                <a:schemeClr val="dk1"/>
              </a:buClr>
              <a:buSzPts val="3000"/>
              <a:buFont typeface="STIX Two Text SemiBold"/>
              <a:buNone/>
              <a:defRPr/>
            </a:lvl5pPr>
            <a:lvl6pPr lvl="5">
              <a:spcBef>
                <a:spcPts val="0"/>
              </a:spcBef>
              <a:spcAft>
                <a:spcPts val="0"/>
              </a:spcAft>
              <a:buClr>
                <a:schemeClr val="dk1"/>
              </a:buClr>
              <a:buSzPts val="3000"/>
              <a:buFont typeface="STIX Two Text SemiBold"/>
              <a:buNone/>
              <a:defRPr/>
            </a:lvl6pPr>
            <a:lvl7pPr lvl="6">
              <a:spcBef>
                <a:spcPts val="0"/>
              </a:spcBef>
              <a:spcAft>
                <a:spcPts val="0"/>
              </a:spcAft>
              <a:buClr>
                <a:schemeClr val="dk1"/>
              </a:buClr>
              <a:buSzPts val="3000"/>
              <a:buFont typeface="STIX Two Text SemiBold"/>
              <a:buNone/>
              <a:defRPr/>
            </a:lvl7pPr>
            <a:lvl8pPr lvl="7">
              <a:spcBef>
                <a:spcPts val="0"/>
              </a:spcBef>
              <a:spcAft>
                <a:spcPts val="0"/>
              </a:spcAft>
              <a:buClr>
                <a:schemeClr val="dk1"/>
              </a:buClr>
              <a:buSzPts val="3000"/>
              <a:buFont typeface="STIX Two Text SemiBold"/>
              <a:buNone/>
              <a:defRPr/>
            </a:lvl8pPr>
            <a:lvl9pPr lvl="8">
              <a:spcBef>
                <a:spcPts val="0"/>
              </a:spcBef>
              <a:spcAft>
                <a:spcPts val="0"/>
              </a:spcAft>
              <a:buClr>
                <a:schemeClr val="dk1"/>
              </a:buClr>
              <a:buSzPts val="3000"/>
              <a:buFont typeface="STIX Two Text SemiBold"/>
              <a:buNone/>
              <a:defRPr/>
            </a:lvl9pPr>
          </a:lstStyle>
          <a:p>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hree points timeline" type="titleOnly">
  <p:cSld name="TITLE_ONLY">
    <p:spTree>
      <p:nvGrpSpPr>
        <p:cNvPr id="1" name="Shape 470"/>
        <p:cNvGrpSpPr/>
        <p:nvPr/>
      </p:nvGrpSpPr>
      <p:grpSpPr>
        <a:xfrm>
          <a:off x="0" y="0"/>
          <a:ext cx="0" cy="0"/>
          <a:chOff x="0" y="0"/>
          <a:chExt cx="0" cy="0"/>
        </a:xfrm>
      </p:grpSpPr>
      <p:grpSp>
        <p:nvGrpSpPr>
          <p:cNvPr id="471" name="Google Shape;471;p35"/>
          <p:cNvGrpSpPr/>
          <p:nvPr/>
        </p:nvGrpSpPr>
        <p:grpSpPr>
          <a:xfrm>
            <a:off x="0" y="1"/>
            <a:ext cx="9144000" cy="4974501"/>
            <a:chOff x="0" y="0"/>
            <a:chExt cx="9144000" cy="4974501"/>
          </a:xfrm>
        </p:grpSpPr>
        <p:sp>
          <p:nvSpPr>
            <p:cNvPr id="472" name="Google Shape;472;p35"/>
            <p:cNvSpPr/>
            <p:nvPr/>
          </p:nvSpPr>
          <p:spPr>
            <a:xfrm>
              <a:off x="0" y="0"/>
              <a:ext cx="9144000" cy="46863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73" name="Google Shape;473;p35"/>
            <p:cNvSpPr/>
            <p:nvPr/>
          </p:nvSpPr>
          <p:spPr>
            <a:xfrm>
              <a:off x="4212650" y="4256001"/>
              <a:ext cx="718800" cy="718500"/>
            </a:xfrm>
            <a:prstGeom prst="ellipse">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sp>
        <p:nvSpPr>
          <p:cNvPr id="474" name="Google Shape;474;p35"/>
          <p:cNvSpPr txBox="1">
            <a:spLocks noGrp="1"/>
          </p:cNvSpPr>
          <p:nvPr>
            <p:ph type="subTitle" idx="1"/>
          </p:nvPr>
        </p:nvSpPr>
        <p:spPr>
          <a:xfrm>
            <a:off x="4118875" y="277175"/>
            <a:ext cx="2924100" cy="376500"/>
          </a:xfrm>
          <a:prstGeom prst="rect">
            <a:avLst/>
          </a:prstGeom>
        </p:spPr>
        <p:txBody>
          <a:bodyPr spcFirstLastPara="1" wrap="square" lIns="91425" tIns="91425" rIns="91425" bIns="91425" anchor="b" anchorCtr="0">
            <a:noAutofit/>
          </a:bodyPr>
          <a:lstStyle>
            <a:lvl1pPr lvl="0">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5" name="Google Shape;475;p35"/>
          <p:cNvSpPr txBox="1">
            <a:spLocks noGrp="1"/>
          </p:cNvSpPr>
          <p:nvPr>
            <p:ph type="body" idx="2"/>
          </p:nvPr>
        </p:nvSpPr>
        <p:spPr>
          <a:xfrm>
            <a:off x="4118875" y="653675"/>
            <a:ext cx="2924100" cy="758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sp>
        <p:nvSpPr>
          <p:cNvPr id="476" name="Google Shape;476;p3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477" name="Google Shape;477;p35"/>
          <p:cNvSpPr txBox="1"/>
          <p:nvPr/>
        </p:nvSpPr>
        <p:spPr>
          <a:xfrm>
            <a:off x="4212575" y="4533153"/>
            <a:ext cx="718800" cy="421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solidFill>
                  <a:schemeClr val="accent1"/>
                </a:solidFill>
                <a:latin typeface="STIX Two Text Medium"/>
                <a:ea typeface="STIX Two Text Medium"/>
                <a:cs typeface="STIX Two Text Medium"/>
                <a:sym typeface="STIX Two Text Medium"/>
              </a:rPr>
              <a:t>‹#›</a:t>
            </a:fld>
            <a:endParaRPr>
              <a:solidFill>
                <a:schemeClr val="accent1"/>
              </a:solidFill>
              <a:latin typeface="STIX Two Text Medium"/>
              <a:ea typeface="STIX Two Text Medium"/>
              <a:cs typeface="STIX Two Text Medium"/>
              <a:sym typeface="STIX Two Text Medium"/>
            </a:endParaRPr>
          </a:p>
        </p:txBody>
      </p:sp>
      <p:sp>
        <p:nvSpPr>
          <p:cNvPr id="478" name="Google Shape;478;p35"/>
          <p:cNvSpPr txBox="1">
            <a:spLocks noGrp="1"/>
          </p:cNvSpPr>
          <p:nvPr>
            <p:ph type="subTitle" idx="3"/>
          </p:nvPr>
        </p:nvSpPr>
        <p:spPr>
          <a:xfrm>
            <a:off x="366100" y="4773588"/>
            <a:ext cx="3539400" cy="2826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2"/>
              </a:buClr>
              <a:buSzPts val="1200"/>
              <a:buNone/>
              <a:defRPr sz="1200">
                <a:solidFill>
                  <a:schemeClr val="lt2"/>
                </a:solidFill>
              </a:defRPr>
            </a:lvl1pPr>
            <a:lvl2pPr lvl="1">
              <a:spcBef>
                <a:spcPts val="0"/>
              </a:spcBef>
              <a:spcAft>
                <a:spcPts val="0"/>
              </a:spcAft>
              <a:buClr>
                <a:schemeClr val="lt2"/>
              </a:buClr>
              <a:buSzPts val="1200"/>
              <a:buNone/>
              <a:defRPr sz="1200">
                <a:solidFill>
                  <a:schemeClr val="lt2"/>
                </a:solidFill>
              </a:defRPr>
            </a:lvl2pPr>
            <a:lvl3pPr lvl="2">
              <a:spcBef>
                <a:spcPts val="0"/>
              </a:spcBef>
              <a:spcAft>
                <a:spcPts val="0"/>
              </a:spcAft>
              <a:buClr>
                <a:schemeClr val="lt2"/>
              </a:buClr>
              <a:buSzPts val="1200"/>
              <a:buNone/>
              <a:defRPr sz="1200">
                <a:solidFill>
                  <a:schemeClr val="lt2"/>
                </a:solidFill>
              </a:defRPr>
            </a:lvl3pPr>
            <a:lvl4pPr lvl="3">
              <a:spcBef>
                <a:spcPts val="0"/>
              </a:spcBef>
              <a:spcAft>
                <a:spcPts val="0"/>
              </a:spcAft>
              <a:buClr>
                <a:schemeClr val="lt2"/>
              </a:buClr>
              <a:buSzPts val="1200"/>
              <a:buNone/>
              <a:defRPr sz="1200">
                <a:solidFill>
                  <a:schemeClr val="lt2"/>
                </a:solidFill>
              </a:defRPr>
            </a:lvl4pPr>
            <a:lvl5pPr lvl="4">
              <a:spcBef>
                <a:spcPts val="0"/>
              </a:spcBef>
              <a:spcAft>
                <a:spcPts val="0"/>
              </a:spcAft>
              <a:buClr>
                <a:schemeClr val="lt2"/>
              </a:buClr>
              <a:buSzPts val="1200"/>
              <a:buNone/>
              <a:defRPr sz="1200">
                <a:solidFill>
                  <a:schemeClr val="lt2"/>
                </a:solidFill>
              </a:defRPr>
            </a:lvl5pPr>
            <a:lvl6pPr lvl="5">
              <a:spcBef>
                <a:spcPts val="0"/>
              </a:spcBef>
              <a:spcAft>
                <a:spcPts val="0"/>
              </a:spcAft>
              <a:buClr>
                <a:schemeClr val="lt2"/>
              </a:buClr>
              <a:buSzPts val="1200"/>
              <a:buNone/>
              <a:defRPr sz="1200">
                <a:solidFill>
                  <a:schemeClr val="lt2"/>
                </a:solidFill>
              </a:defRPr>
            </a:lvl6pPr>
            <a:lvl7pPr lvl="6">
              <a:spcBef>
                <a:spcPts val="0"/>
              </a:spcBef>
              <a:spcAft>
                <a:spcPts val="0"/>
              </a:spcAft>
              <a:buClr>
                <a:schemeClr val="lt2"/>
              </a:buClr>
              <a:buSzPts val="1200"/>
              <a:buNone/>
              <a:defRPr sz="1200">
                <a:solidFill>
                  <a:schemeClr val="lt2"/>
                </a:solidFill>
              </a:defRPr>
            </a:lvl7pPr>
            <a:lvl8pPr lvl="7">
              <a:spcBef>
                <a:spcPts val="0"/>
              </a:spcBef>
              <a:spcAft>
                <a:spcPts val="0"/>
              </a:spcAft>
              <a:buClr>
                <a:schemeClr val="lt2"/>
              </a:buClr>
              <a:buSzPts val="1200"/>
              <a:buNone/>
              <a:defRPr sz="1200">
                <a:solidFill>
                  <a:schemeClr val="lt2"/>
                </a:solidFill>
              </a:defRPr>
            </a:lvl8pPr>
            <a:lvl9pPr lvl="8">
              <a:spcBef>
                <a:spcPts val="0"/>
              </a:spcBef>
              <a:spcAft>
                <a:spcPts val="0"/>
              </a:spcAft>
              <a:buClr>
                <a:schemeClr val="lt2"/>
              </a:buClr>
              <a:buSzPts val="1200"/>
              <a:buNone/>
              <a:defRPr sz="1200">
                <a:solidFill>
                  <a:schemeClr val="lt2"/>
                </a:solidFill>
              </a:defRPr>
            </a:lvl9pPr>
          </a:lstStyle>
          <a:p>
            <a:endParaRPr/>
          </a:p>
        </p:txBody>
      </p:sp>
      <p:sp>
        <p:nvSpPr>
          <p:cNvPr id="479" name="Google Shape;479;p35"/>
          <p:cNvSpPr txBox="1">
            <a:spLocks noGrp="1"/>
          </p:cNvSpPr>
          <p:nvPr>
            <p:ph type="subTitle" idx="4"/>
          </p:nvPr>
        </p:nvSpPr>
        <p:spPr>
          <a:xfrm>
            <a:off x="5251900" y="4773588"/>
            <a:ext cx="3539400" cy="282600"/>
          </a:xfrm>
          <a:prstGeom prst="rect">
            <a:avLst/>
          </a:prstGeom>
        </p:spPr>
        <p:txBody>
          <a:bodyPr spcFirstLastPara="1" wrap="square" lIns="91425" tIns="91425" rIns="91425" bIns="91425" anchor="ctr" anchorCtr="0">
            <a:noAutofit/>
          </a:bodyPr>
          <a:lstStyle>
            <a:lvl1pPr lvl="0" algn="r">
              <a:spcBef>
                <a:spcPts val="0"/>
              </a:spcBef>
              <a:spcAft>
                <a:spcPts val="0"/>
              </a:spcAft>
              <a:buClr>
                <a:schemeClr val="lt2"/>
              </a:buClr>
              <a:buSzPts val="1200"/>
              <a:buNone/>
              <a:defRPr sz="1200">
                <a:solidFill>
                  <a:schemeClr val="lt2"/>
                </a:solidFill>
              </a:defRPr>
            </a:lvl1pPr>
            <a:lvl2pPr lvl="1" algn="r">
              <a:spcBef>
                <a:spcPts val="0"/>
              </a:spcBef>
              <a:spcAft>
                <a:spcPts val="0"/>
              </a:spcAft>
              <a:buClr>
                <a:schemeClr val="lt2"/>
              </a:buClr>
              <a:buSzPts val="1200"/>
              <a:buNone/>
              <a:defRPr sz="1200">
                <a:solidFill>
                  <a:schemeClr val="lt2"/>
                </a:solidFill>
              </a:defRPr>
            </a:lvl2pPr>
            <a:lvl3pPr lvl="2" algn="r">
              <a:spcBef>
                <a:spcPts val="0"/>
              </a:spcBef>
              <a:spcAft>
                <a:spcPts val="0"/>
              </a:spcAft>
              <a:buClr>
                <a:schemeClr val="lt2"/>
              </a:buClr>
              <a:buSzPts val="1200"/>
              <a:buNone/>
              <a:defRPr sz="1200">
                <a:solidFill>
                  <a:schemeClr val="lt2"/>
                </a:solidFill>
              </a:defRPr>
            </a:lvl3pPr>
            <a:lvl4pPr lvl="3" algn="r">
              <a:spcBef>
                <a:spcPts val="0"/>
              </a:spcBef>
              <a:spcAft>
                <a:spcPts val="0"/>
              </a:spcAft>
              <a:buClr>
                <a:schemeClr val="lt2"/>
              </a:buClr>
              <a:buSzPts val="1200"/>
              <a:buNone/>
              <a:defRPr sz="1200">
                <a:solidFill>
                  <a:schemeClr val="lt2"/>
                </a:solidFill>
              </a:defRPr>
            </a:lvl4pPr>
            <a:lvl5pPr lvl="4" algn="r">
              <a:spcBef>
                <a:spcPts val="0"/>
              </a:spcBef>
              <a:spcAft>
                <a:spcPts val="0"/>
              </a:spcAft>
              <a:buClr>
                <a:schemeClr val="lt2"/>
              </a:buClr>
              <a:buSzPts val="1200"/>
              <a:buNone/>
              <a:defRPr sz="1200">
                <a:solidFill>
                  <a:schemeClr val="lt2"/>
                </a:solidFill>
              </a:defRPr>
            </a:lvl5pPr>
            <a:lvl6pPr lvl="5" algn="r">
              <a:spcBef>
                <a:spcPts val="0"/>
              </a:spcBef>
              <a:spcAft>
                <a:spcPts val="0"/>
              </a:spcAft>
              <a:buClr>
                <a:schemeClr val="lt2"/>
              </a:buClr>
              <a:buSzPts val="1200"/>
              <a:buNone/>
              <a:defRPr sz="1200">
                <a:solidFill>
                  <a:schemeClr val="lt2"/>
                </a:solidFill>
              </a:defRPr>
            </a:lvl6pPr>
            <a:lvl7pPr lvl="6" algn="r">
              <a:spcBef>
                <a:spcPts val="0"/>
              </a:spcBef>
              <a:spcAft>
                <a:spcPts val="0"/>
              </a:spcAft>
              <a:buClr>
                <a:schemeClr val="lt2"/>
              </a:buClr>
              <a:buSzPts val="1200"/>
              <a:buNone/>
              <a:defRPr sz="1200">
                <a:solidFill>
                  <a:schemeClr val="lt2"/>
                </a:solidFill>
              </a:defRPr>
            </a:lvl7pPr>
            <a:lvl8pPr lvl="7" algn="r">
              <a:spcBef>
                <a:spcPts val="0"/>
              </a:spcBef>
              <a:spcAft>
                <a:spcPts val="0"/>
              </a:spcAft>
              <a:buClr>
                <a:schemeClr val="lt2"/>
              </a:buClr>
              <a:buSzPts val="1200"/>
              <a:buNone/>
              <a:defRPr sz="1200">
                <a:solidFill>
                  <a:schemeClr val="lt2"/>
                </a:solidFill>
              </a:defRPr>
            </a:lvl8pPr>
            <a:lvl9pPr lvl="8" algn="r">
              <a:spcBef>
                <a:spcPts val="0"/>
              </a:spcBef>
              <a:spcAft>
                <a:spcPts val="0"/>
              </a:spcAft>
              <a:buClr>
                <a:schemeClr val="lt2"/>
              </a:buClr>
              <a:buSzPts val="1200"/>
              <a:buNone/>
              <a:defRPr sz="1200">
                <a:solidFill>
                  <a:schemeClr val="lt2"/>
                </a:solidFill>
              </a:defRPr>
            </a:lvl9pPr>
          </a:lstStyle>
          <a:p>
            <a:endParaRPr/>
          </a:p>
        </p:txBody>
      </p:sp>
      <p:sp>
        <p:nvSpPr>
          <p:cNvPr id="480" name="Google Shape;480;p35"/>
          <p:cNvSpPr/>
          <p:nvPr/>
        </p:nvSpPr>
        <p:spPr>
          <a:xfrm>
            <a:off x="0" y="0"/>
            <a:ext cx="9143625" cy="4449575"/>
          </a:xfrm>
          <a:custGeom>
            <a:avLst/>
            <a:gdLst/>
            <a:ahLst/>
            <a:cxnLst/>
            <a:rect l="l" t="t" r="r" b="b"/>
            <a:pathLst>
              <a:path w="365745" h="177983" extrusionOk="0">
                <a:moveTo>
                  <a:pt x="0" y="177983"/>
                </a:moveTo>
                <a:lnTo>
                  <a:pt x="168557" y="177965"/>
                </a:lnTo>
                <a:lnTo>
                  <a:pt x="365745" y="0"/>
                </a:lnTo>
              </a:path>
            </a:pathLst>
          </a:custGeom>
          <a:noFill/>
          <a:ln w="38100" cap="flat" cmpd="sng">
            <a:solidFill>
              <a:schemeClr val="dk1"/>
            </a:solidFill>
            <a:prstDash val="solid"/>
            <a:round/>
            <a:headEnd type="none" w="med" len="med"/>
            <a:tailEnd type="none" w="med" len="med"/>
          </a:ln>
        </p:spPr>
      </p:sp>
      <p:sp>
        <p:nvSpPr>
          <p:cNvPr id="481" name="Google Shape;481;p35"/>
          <p:cNvSpPr txBox="1">
            <a:spLocks noGrp="1"/>
          </p:cNvSpPr>
          <p:nvPr>
            <p:ph type="body" idx="5"/>
          </p:nvPr>
        </p:nvSpPr>
        <p:spPr>
          <a:xfrm>
            <a:off x="366100" y="3419950"/>
            <a:ext cx="2924100" cy="758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sp>
        <p:nvSpPr>
          <p:cNvPr id="482" name="Google Shape;482;p35"/>
          <p:cNvSpPr txBox="1">
            <a:spLocks noGrp="1"/>
          </p:cNvSpPr>
          <p:nvPr>
            <p:ph type="subTitle" idx="6"/>
          </p:nvPr>
        </p:nvSpPr>
        <p:spPr>
          <a:xfrm>
            <a:off x="2242500" y="1816000"/>
            <a:ext cx="2924100" cy="376500"/>
          </a:xfrm>
          <a:prstGeom prst="rect">
            <a:avLst/>
          </a:prstGeom>
        </p:spPr>
        <p:txBody>
          <a:bodyPr spcFirstLastPara="1" wrap="square" lIns="91425" tIns="91425" rIns="91425" bIns="91425" anchor="b" anchorCtr="0">
            <a:noAutofit/>
          </a:bodyPr>
          <a:lstStyle>
            <a:lvl1pPr lvl="0">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3" name="Google Shape;483;p35"/>
          <p:cNvSpPr txBox="1">
            <a:spLocks noGrp="1"/>
          </p:cNvSpPr>
          <p:nvPr>
            <p:ph type="body" idx="7"/>
          </p:nvPr>
        </p:nvSpPr>
        <p:spPr>
          <a:xfrm>
            <a:off x="2242500" y="2192500"/>
            <a:ext cx="2924100" cy="758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sp>
        <p:nvSpPr>
          <p:cNvPr id="484" name="Google Shape;484;p35"/>
          <p:cNvSpPr txBox="1">
            <a:spLocks noGrp="1"/>
          </p:cNvSpPr>
          <p:nvPr>
            <p:ph type="subTitle" idx="8"/>
          </p:nvPr>
        </p:nvSpPr>
        <p:spPr>
          <a:xfrm>
            <a:off x="366100" y="3043450"/>
            <a:ext cx="2924100" cy="376500"/>
          </a:xfrm>
          <a:prstGeom prst="rect">
            <a:avLst/>
          </a:prstGeom>
        </p:spPr>
        <p:txBody>
          <a:bodyPr spcFirstLastPara="1" wrap="square" lIns="91425" tIns="91425" rIns="91425" bIns="91425" anchor="b" anchorCtr="0">
            <a:noAutofit/>
          </a:bodyPr>
          <a:lstStyle>
            <a:lvl1pPr lvl="0">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wo points timeline">
  <p:cSld name="TITLE_ONLY_1">
    <p:spTree>
      <p:nvGrpSpPr>
        <p:cNvPr id="1" name="Shape 485"/>
        <p:cNvGrpSpPr/>
        <p:nvPr/>
      </p:nvGrpSpPr>
      <p:grpSpPr>
        <a:xfrm>
          <a:off x="0" y="0"/>
          <a:ext cx="0" cy="0"/>
          <a:chOff x="0" y="0"/>
          <a:chExt cx="0" cy="0"/>
        </a:xfrm>
      </p:grpSpPr>
      <p:grpSp>
        <p:nvGrpSpPr>
          <p:cNvPr id="486" name="Google Shape;486;p36"/>
          <p:cNvGrpSpPr/>
          <p:nvPr/>
        </p:nvGrpSpPr>
        <p:grpSpPr>
          <a:xfrm>
            <a:off x="0" y="1"/>
            <a:ext cx="9144000" cy="4974501"/>
            <a:chOff x="0" y="0"/>
            <a:chExt cx="9144000" cy="4974501"/>
          </a:xfrm>
        </p:grpSpPr>
        <p:sp>
          <p:nvSpPr>
            <p:cNvPr id="487" name="Google Shape;487;p36"/>
            <p:cNvSpPr/>
            <p:nvPr/>
          </p:nvSpPr>
          <p:spPr>
            <a:xfrm>
              <a:off x="0" y="0"/>
              <a:ext cx="9144000" cy="46863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88" name="Google Shape;488;p36"/>
            <p:cNvSpPr/>
            <p:nvPr/>
          </p:nvSpPr>
          <p:spPr>
            <a:xfrm>
              <a:off x="4212650" y="4256001"/>
              <a:ext cx="718800" cy="718500"/>
            </a:xfrm>
            <a:prstGeom prst="ellipse">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sp>
        <p:nvSpPr>
          <p:cNvPr id="489" name="Google Shape;489;p3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
        <p:nvSpPr>
          <p:cNvPr id="490" name="Google Shape;490;p36"/>
          <p:cNvSpPr txBox="1"/>
          <p:nvPr/>
        </p:nvSpPr>
        <p:spPr>
          <a:xfrm>
            <a:off x="4212575" y="4533153"/>
            <a:ext cx="718800" cy="421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solidFill>
                  <a:schemeClr val="accent1"/>
                </a:solidFill>
                <a:latin typeface="STIX Two Text Medium"/>
                <a:ea typeface="STIX Two Text Medium"/>
                <a:cs typeface="STIX Two Text Medium"/>
                <a:sym typeface="STIX Two Text Medium"/>
              </a:rPr>
              <a:t>‹#›</a:t>
            </a:fld>
            <a:endParaRPr>
              <a:solidFill>
                <a:schemeClr val="accent1"/>
              </a:solidFill>
              <a:latin typeface="STIX Two Text Medium"/>
              <a:ea typeface="STIX Two Text Medium"/>
              <a:cs typeface="STIX Two Text Medium"/>
              <a:sym typeface="STIX Two Text Medium"/>
            </a:endParaRPr>
          </a:p>
        </p:txBody>
      </p:sp>
      <p:sp>
        <p:nvSpPr>
          <p:cNvPr id="491" name="Google Shape;491;p36"/>
          <p:cNvSpPr txBox="1">
            <a:spLocks noGrp="1"/>
          </p:cNvSpPr>
          <p:nvPr>
            <p:ph type="subTitle" idx="1"/>
          </p:nvPr>
        </p:nvSpPr>
        <p:spPr>
          <a:xfrm>
            <a:off x="366100" y="4773588"/>
            <a:ext cx="3539400" cy="2826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2"/>
              </a:buClr>
              <a:buSzPts val="1200"/>
              <a:buNone/>
              <a:defRPr sz="1200">
                <a:solidFill>
                  <a:schemeClr val="lt2"/>
                </a:solidFill>
              </a:defRPr>
            </a:lvl1pPr>
            <a:lvl2pPr lvl="1">
              <a:spcBef>
                <a:spcPts val="0"/>
              </a:spcBef>
              <a:spcAft>
                <a:spcPts val="0"/>
              </a:spcAft>
              <a:buClr>
                <a:schemeClr val="lt2"/>
              </a:buClr>
              <a:buSzPts val="1200"/>
              <a:buNone/>
              <a:defRPr sz="1200">
                <a:solidFill>
                  <a:schemeClr val="lt2"/>
                </a:solidFill>
              </a:defRPr>
            </a:lvl2pPr>
            <a:lvl3pPr lvl="2">
              <a:spcBef>
                <a:spcPts val="0"/>
              </a:spcBef>
              <a:spcAft>
                <a:spcPts val="0"/>
              </a:spcAft>
              <a:buClr>
                <a:schemeClr val="lt2"/>
              </a:buClr>
              <a:buSzPts val="1200"/>
              <a:buNone/>
              <a:defRPr sz="1200">
                <a:solidFill>
                  <a:schemeClr val="lt2"/>
                </a:solidFill>
              </a:defRPr>
            </a:lvl3pPr>
            <a:lvl4pPr lvl="3">
              <a:spcBef>
                <a:spcPts val="0"/>
              </a:spcBef>
              <a:spcAft>
                <a:spcPts val="0"/>
              </a:spcAft>
              <a:buClr>
                <a:schemeClr val="lt2"/>
              </a:buClr>
              <a:buSzPts val="1200"/>
              <a:buNone/>
              <a:defRPr sz="1200">
                <a:solidFill>
                  <a:schemeClr val="lt2"/>
                </a:solidFill>
              </a:defRPr>
            </a:lvl4pPr>
            <a:lvl5pPr lvl="4">
              <a:spcBef>
                <a:spcPts val="0"/>
              </a:spcBef>
              <a:spcAft>
                <a:spcPts val="0"/>
              </a:spcAft>
              <a:buClr>
                <a:schemeClr val="lt2"/>
              </a:buClr>
              <a:buSzPts val="1200"/>
              <a:buNone/>
              <a:defRPr sz="1200">
                <a:solidFill>
                  <a:schemeClr val="lt2"/>
                </a:solidFill>
              </a:defRPr>
            </a:lvl5pPr>
            <a:lvl6pPr lvl="5">
              <a:spcBef>
                <a:spcPts val="0"/>
              </a:spcBef>
              <a:spcAft>
                <a:spcPts val="0"/>
              </a:spcAft>
              <a:buClr>
                <a:schemeClr val="lt2"/>
              </a:buClr>
              <a:buSzPts val="1200"/>
              <a:buNone/>
              <a:defRPr sz="1200">
                <a:solidFill>
                  <a:schemeClr val="lt2"/>
                </a:solidFill>
              </a:defRPr>
            </a:lvl6pPr>
            <a:lvl7pPr lvl="6">
              <a:spcBef>
                <a:spcPts val="0"/>
              </a:spcBef>
              <a:spcAft>
                <a:spcPts val="0"/>
              </a:spcAft>
              <a:buClr>
                <a:schemeClr val="lt2"/>
              </a:buClr>
              <a:buSzPts val="1200"/>
              <a:buNone/>
              <a:defRPr sz="1200">
                <a:solidFill>
                  <a:schemeClr val="lt2"/>
                </a:solidFill>
              </a:defRPr>
            </a:lvl7pPr>
            <a:lvl8pPr lvl="7">
              <a:spcBef>
                <a:spcPts val="0"/>
              </a:spcBef>
              <a:spcAft>
                <a:spcPts val="0"/>
              </a:spcAft>
              <a:buClr>
                <a:schemeClr val="lt2"/>
              </a:buClr>
              <a:buSzPts val="1200"/>
              <a:buNone/>
              <a:defRPr sz="1200">
                <a:solidFill>
                  <a:schemeClr val="lt2"/>
                </a:solidFill>
              </a:defRPr>
            </a:lvl8pPr>
            <a:lvl9pPr lvl="8">
              <a:spcBef>
                <a:spcPts val="0"/>
              </a:spcBef>
              <a:spcAft>
                <a:spcPts val="0"/>
              </a:spcAft>
              <a:buClr>
                <a:schemeClr val="lt2"/>
              </a:buClr>
              <a:buSzPts val="1200"/>
              <a:buNone/>
              <a:defRPr sz="1200">
                <a:solidFill>
                  <a:schemeClr val="lt2"/>
                </a:solidFill>
              </a:defRPr>
            </a:lvl9pPr>
          </a:lstStyle>
          <a:p>
            <a:endParaRPr/>
          </a:p>
        </p:txBody>
      </p:sp>
      <p:sp>
        <p:nvSpPr>
          <p:cNvPr id="492" name="Google Shape;492;p36"/>
          <p:cNvSpPr txBox="1">
            <a:spLocks noGrp="1"/>
          </p:cNvSpPr>
          <p:nvPr>
            <p:ph type="subTitle" idx="2"/>
          </p:nvPr>
        </p:nvSpPr>
        <p:spPr>
          <a:xfrm>
            <a:off x="5251900" y="4773588"/>
            <a:ext cx="3539400" cy="282600"/>
          </a:xfrm>
          <a:prstGeom prst="rect">
            <a:avLst/>
          </a:prstGeom>
        </p:spPr>
        <p:txBody>
          <a:bodyPr spcFirstLastPara="1" wrap="square" lIns="91425" tIns="91425" rIns="91425" bIns="91425" anchor="ctr" anchorCtr="0">
            <a:noAutofit/>
          </a:bodyPr>
          <a:lstStyle>
            <a:lvl1pPr lvl="0" algn="r">
              <a:spcBef>
                <a:spcPts val="0"/>
              </a:spcBef>
              <a:spcAft>
                <a:spcPts val="0"/>
              </a:spcAft>
              <a:buClr>
                <a:schemeClr val="lt2"/>
              </a:buClr>
              <a:buSzPts val="1200"/>
              <a:buNone/>
              <a:defRPr sz="1200">
                <a:solidFill>
                  <a:schemeClr val="lt2"/>
                </a:solidFill>
              </a:defRPr>
            </a:lvl1pPr>
            <a:lvl2pPr lvl="1" algn="r">
              <a:spcBef>
                <a:spcPts val="0"/>
              </a:spcBef>
              <a:spcAft>
                <a:spcPts val="0"/>
              </a:spcAft>
              <a:buClr>
                <a:schemeClr val="lt2"/>
              </a:buClr>
              <a:buSzPts val="1200"/>
              <a:buNone/>
              <a:defRPr sz="1200">
                <a:solidFill>
                  <a:schemeClr val="lt2"/>
                </a:solidFill>
              </a:defRPr>
            </a:lvl2pPr>
            <a:lvl3pPr lvl="2" algn="r">
              <a:spcBef>
                <a:spcPts val="0"/>
              </a:spcBef>
              <a:spcAft>
                <a:spcPts val="0"/>
              </a:spcAft>
              <a:buClr>
                <a:schemeClr val="lt2"/>
              </a:buClr>
              <a:buSzPts val="1200"/>
              <a:buNone/>
              <a:defRPr sz="1200">
                <a:solidFill>
                  <a:schemeClr val="lt2"/>
                </a:solidFill>
              </a:defRPr>
            </a:lvl3pPr>
            <a:lvl4pPr lvl="3" algn="r">
              <a:spcBef>
                <a:spcPts val="0"/>
              </a:spcBef>
              <a:spcAft>
                <a:spcPts val="0"/>
              </a:spcAft>
              <a:buClr>
                <a:schemeClr val="lt2"/>
              </a:buClr>
              <a:buSzPts val="1200"/>
              <a:buNone/>
              <a:defRPr sz="1200">
                <a:solidFill>
                  <a:schemeClr val="lt2"/>
                </a:solidFill>
              </a:defRPr>
            </a:lvl4pPr>
            <a:lvl5pPr lvl="4" algn="r">
              <a:spcBef>
                <a:spcPts val="0"/>
              </a:spcBef>
              <a:spcAft>
                <a:spcPts val="0"/>
              </a:spcAft>
              <a:buClr>
                <a:schemeClr val="lt2"/>
              </a:buClr>
              <a:buSzPts val="1200"/>
              <a:buNone/>
              <a:defRPr sz="1200">
                <a:solidFill>
                  <a:schemeClr val="lt2"/>
                </a:solidFill>
              </a:defRPr>
            </a:lvl5pPr>
            <a:lvl6pPr lvl="5" algn="r">
              <a:spcBef>
                <a:spcPts val="0"/>
              </a:spcBef>
              <a:spcAft>
                <a:spcPts val="0"/>
              </a:spcAft>
              <a:buClr>
                <a:schemeClr val="lt2"/>
              </a:buClr>
              <a:buSzPts val="1200"/>
              <a:buNone/>
              <a:defRPr sz="1200">
                <a:solidFill>
                  <a:schemeClr val="lt2"/>
                </a:solidFill>
              </a:defRPr>
            </a:lvl6pPr>
            <a:lvl7pPr lvl="6" algn="r">
              <a:spcBef>
                <a:spcPts val="0"/>
              </a:spcBef>
              <a:spcAft>
                <a:spcPts val="0"/>
              </a:spcAft>
              <a:buClr>
                <a:schemeClr val="lt2"/>
              </a:buClr>
              <a:buSzPts val="1200"/>
              <a:buNone/>
              <a:defRPr sz="1200">
                <a:solidFill>
                  <a:schemeClr val="lt2"/>
                </a:solidFill>
              </a:defRPr>
            </a:lvl7pPr>
            <a:lvl8pPr lvl="7" algn="r">
              <a:spcBef>
                <a:spcPts val="0"/>
              </a:spcBef>
              <a:spcAft>
                <a:spcPts val="0"/>
              </a:spcAft>
              <a:buClr>
                <a:schemeClr val="lt2"/>
              </a:buClr>
              <a:buSzPts val="1200"/>
              <a:buNone/>
              <a:defRPr sz="1200">
                <a:solidFill>
                  <a:schemeClr val="lt2"/>
                </a:solidFill>
              </a:defRPr>
            </a:lvl8pPr>
            <a:lvl9pPr lvl="8" algn="r">
              <a:spcBef>
                <a:spcPts val="0"/>
              </a:spcBef>
              <a:spcAft>
                <a:spcPts val="0"/>
              </a:spcAft>
              <a:buClr>
                <a:schemeClr val="lt2"/>
              </a:buClr>
              <a:buSzPts val="1200"/>
              <a:buNone/>
              <a:defRPr sz="1200">
                <a:solidFill>
                  <a:schemeClr val="lt2"/>
                </a:solidFill>
              </a:defRPr>
            </a:lvl9pPr>
          </a:lstStyle>
          <a:p>
            <a:endParaRPr/>
          </a:p>
        </p:txBody>
      </p:sp>
      <p:sp>
        <p:nvSpPr>
          <p:cNvPr id="493" name="Google Shape;493;p36"/>
          <p:cNvSpPr txBox="1">
            <a:spLocks noGrp="1"/>
          </p:cNvSpPr>
          <p:nvPr>
            <p:ph type="subTitle" idx="3"/>
          </p:nvPr>
        </p:nvSpPr>
        <p:spPr>
          <a:xfrm>
            <a:off x="4118875" y="277175"/>
            <a:ext cx="2924100" cy="376500"/>
          </a:xfrm>
          <a:prstGeom prst="rect">
            <a:avLst/>
          </a:prstGeom>
        </p:spPr>
        <p:txBody>
          <a:bodyPr spcFirstLastPara="1" wrap="square" lIns="91425" tIns="91425" rIns="91425" bIns="91425" anchor="b" anchorCtr="0">
            <a:noAutofit/>
          </a:bodyPr>
          <a:lstStyle>
            <a:lvl1pPr lvl="0">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4" name="Google Shape;494;p36"/>
          <p:cNvSpPr txBox="1">
            <a:spLocks noGrp="1"/>
          </p:cNvSpPr>
          <p:nvPr>
            <p:ph type="body" idx="4"/>
          </p:nvPr>
        </p:nvSpPr>
        <p:spPr>
          <a:xfrm>
            <a:off x="4118875" y="653675"/>
            <a:ext cx="2924100" cy="758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sp>
        <p:nvSpPr>
          <p:cNvPr id="495" name="Google Shape;495;p36"/>
          <p:cNvSpPr/>
          <p:nvPr/>
        </p:nvSpPr>
        <p:spPr>
          <a:xfrm flipH="1">
            <a:off x="0" y="0"/>
            <a:ext cx="9143625" cy="4449575"/>
          </a:xfrm>
          <a:custGeom>
            <a:avLst/>
            <a:gdLst/>
            <a:ahLst/>
            <a:cxnLst/>
            <a:rect l="l" t="t" r="r" b="b"/>
            <a:pathLst>
              <a:path w="365745" h="177983" extrusionOk="0">
                <a:moveTo>
                  <a:pt x="0" y="177983"/>
                </a:moveTo>
                <a:lnTo>
                  <a:pt x="168557" y="177965"/>
                </a:lnTo>
                <a:lnTo>
                  <a:pt x="365745" y="0"/>
                </a:lnTo>
              </a:path>
            </a:pathLst>
          </a:custGeom>
          <a:noFill/>
          <a:ln w="38100" cap="flat" cmpd="sng">
            <a:solidFill>
              <a:schemeClr val="dk1"/>
            </a:solidFill>
            <a:prstDash val="solid"/>
            <a:round/>
            <a:headEnd type="none" w="med" len="med"/>
            <a:tailEnd type="none" w="med" len="med"/>
          </a:ln>
        </p:spPr>
      </p:sp>
      <p:sp>
        <p:nvSpPr>
          <p:cNvPr id="496" name="Google Shape;496;p36"/>
          <p:cNvSpPr txBox="1">
            <a:spLocks noGrp="1"/>
          </p:cNvSpPr>
          <p:nvPr>
            <p:ph type="subTitle" idx="5"/>
          </p:nvPr>
        </p:nvSpPr>
        <p:spPr>
          <a:xfrm>
            <a:off x="5953000" y="3043450"/>
            <a:ext cx="2924100" cy="376500"/>
          </a:xfrm>
          <a:prstGeom prst="rect">
            <a:avLst/>
          </a:prstGeom>
        </p:spPr>
        <p:txBody>
          <a:bodyPr spcFirstLastPara="1" wrap="square" lIns="91425" tIns="91425" rIns="91425" bIns="91425" anchor="b" anchorCtr="0">
            <a:noAutofit/>
          </a:bodyPr>
          <a:lstStyle>
            <a:lvl1pPr lvl="0">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7" name="Google Shape;497;p36"/>
          <p:cNvSpPr txBox="1">
            <a:spLocks noGrp="1"/>
          </p:cNvSpPr>
          <p:nvPr>
            <p:ph type="body" idx="6"/>
          </p:nvPr>
        </p:nvSpPr>
        <p:spPr>
          <a:xfrm>
            <a:off x="5953000" y="3419950"/>
            <a:ext cx="2924100" cy="758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Caption">
  <p:cSld name="TITLE_ONLY_1_1">
    <p:spTree>
      <p:nvGrpSpPr>
        <p:cNvPr id="1" name="Shape 498"/>
        <p:cNvGrpSpPr/>
        <p:nvPr/>
      </p:nvGrpSpPr>
      <p:grpSpPr>
        <a:xfrm>
          <a:off x="0" y="0"/>
          <a:ext cx="0" cy="0"/>
          <a:chOff x="0" y="0"/>
          <a:chExt cx="0" cy="0"/>
        </a:xfrm>
      </p:grpSpPr>
      <p:grpSp>
        <p:nvGrpSpPr>
          <p:cNvPr id="499" name="Google Shape;499;p37"/>
          <p:cNvGrpSpPr/>
          <p:nvPr/>
        </p:nvGrpSpPr>
        <p:grpSpPr>
          <a:xfrm>
            <a:off x="0" y="1"/>
            <a:ext cx="9144000" cy="4974501"/>
            <a:chOff x="0" y="0"/>
            <a:chExt cx="9144000" cy="4974501"/>
          </a:xfrm>
        </p:grpSpPr>
        <p:sp>
          <p:nvSpPr>
            <p:cNvPr id="500" name="Google Shape;500;p37"/>
            <p:cNvSpPr/>
            <p:nvPr/>
          </p:nvSpPr>
          <p:spPr>
            <a:xfrm>
              <a:off x="0" y="0"/>
              <a:ext cx="9144000" cy="46863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01" name="Google Shape;501;p37"/>
            <p:cNvSpPr/>
            <p:nvPr/>
          </p:nvSpPr>
          <p:spPr>
            <a:xfrm>
              <a:off x="4212650" y="4256001"/>
              <a:ext cx="718800" cy="718500"/>
            </a:xfrm>
            <a:prstGeom prst="ellipse">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sp>
        <p:nvSpPr>
          <p:cNvPr id="502" name="Google Shape;502;p3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
        <p:nvSpPr>
          <p:cNvPr id="503" name="Google Shape;503;p37"/>
          <p:cNvSpPr txBox="1"/>
          <p:nvPr/>
        </p:nvSpPr>
        <p:spPr>
          <a:xfrm>
            <a:off x="4212575" y="4533153"/>
            <a:ext cx="718800" cy="421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solidFill>
                  <a:schemeClr val="accent1"/>
                </a:solidFill>
                <a:latin typeface="STIX Two Text Medium"/>
                <a:ea typeface="STIX Two Text Medium"/>
                <a:cs typeface="STIX Two Text Medium"/>
                <a:sym typeface="STIX Two Text Medium"/>
              </a:rPr>
              <a:t>‹#›</a:t>
            </a:fld>
            <a:endParaRPr>
              <a:solidFill>
                <a:schemeClr val="accent1"/>
              </a:solidFill>
              <a:latin typeface="STIX Two Text Medium"/>
              <a:ea typeface="STIX Two Text Medium"/>
              <a:cs typeface="STIX Two Text Medium"/>
              <a:sym typeface="STIX Two Text Medium"/>
            </a:endParaRPr>
          </a:p>
        </p:txBody>
      </p:sp>
      <p:cxnSp>
        <p:nvCxnSpPr>
          <p:cNvPr id="504" name="Google Shape;504;p37"/>
          <p:cNvCxnSpPr/>
          <p:nvPr/>
        </p:nvCxnSpPr>
        <p:spPr>
          <a:xfrm>
            <a:off x="4050" y="3613075"/>
            <a:ext cx="5897700" cy="0"/>
          </a:xfrm>
          <a:prstGeom prst="straightConnector1">
            <a:avLst/>
          </a:prstGeom>
          <a:noFill/>
          <a:ln w="38100" cap="flat" cmpd="sng">
            <a:solidFill>
              <a:schemeClr val="dk1"/>
            </a:solidFill>
            <a:prstDash val="solid"/>
            <a:round/>
            <a:headEnd type="none" w="med" len="med"/>
            <a:tailEnd type="none" w="med" len="med"/>
          </a:ln>
        </p:spPr>
      </p:cxnSp>
      <p:sp>
        <p:nvSpPr>
          <p:cNvPr id="505" name="Google Shape;505;p37"/>
          <p:cNvSpPr txBox="1">
            <a:spLocks noGrp="1"/>
          </p:cNvSpPr>
          <p:nvPr>
            <p:ph type="body" idx="1"/>
          </p:nvPr>
        </p:nvSpPr>
        <p:spPr>
          <a:xfrm>
            <a:off x="5953000" y="3419950"/>
            <a:ext cx="2924100" cy="758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Image only">
  <p:cSld name="TITLE_ONLY_1_1_1">
    <p:spTree>
      <p:nvGrpSpPr>
        <p:cNvPr id="1" name="Shape 506"/>
        <p:cNvGrpSpPr/>
        <p:nvPr/>
      </p:nvGrpSpPr>
      <p:grpSpPr>
        <a:xfrm>
          <a:off x="0" y="0"/>
          <a:ext cx="0" cy="0"/>
          <a:chOff x="0" y="0"/>
          <a:chExt cx="0" cy="0"/>
        </a:xfrm>
      </p:grpSpPr>
      <p:grpSp>
        <p:nvGrpSpPr>
          <p:cNvPr id="507" name="Google Shape;507;p38"/>
          <p:cNvGrpSpPr/>
          <p:nvPr/>
        </p:nvGrpSpPr>
        <p:grpSpPr>
          <a:xfrm>
            <a:off x="0" y="1"/>
            <a:ext cx="9144000" cy="4974501"/>
            <a:chOff x="0" y="0"/>
            <a:chExt cx="9144000" cy="4974501"/>
          </a:xfrm>
        </p:grpSpPr>
        <p:sp>
          <p:nvSpPr>
            <p:cNvPr id="508" name="Google Shape;508;p38"/>
            <p:cNvSpPr/>
            <p:nvPr/>
          </p:nvSpPr>
          <p:spPr>
            <a:xfrm>
              <a:off x="0" y="0"/>
              <a:ext cx="9144000" cy="46863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09" name="Google Shape;509;p38"/>
            <p:cNvSpPr/>
            <p:nvPr/>
          </p:nvSpPr>
          <p:spPr>
            <a:xfrm>
              <a:off x="4212650" y="4256001"/>
              <a:ext cx="718800" cy="718500"/>
            </a:xfrm>
            <a:prstGeom prst="ellipse">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sp>
        <p:nvSpPr>
          <p:cNvPr id="510" name="Google Shape;510;p3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
        <p:nvSpPr>
          <p:cNvPr id="511" name="Google Shape;511;p38"/>
          <p:cNvSpPr txBox="1"/>
          <p:nvPr/>
        </p:nvSpPr>
        <p:spPr>
          <a:xfrm>
            <a:off x="4212575" y="4533153"/>
            <a:ext cx="718800" cy="421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solidFill>
                  <a:schemeClr val="accent1"/>
                </a:solidFill>
                <a:latin typeface="STIX Two Text Medium"/>
                <a:ea typeface="STIX Two Text Medium"/>
                <a:cs typeface="STIX Two Text Medium"/>
                <a:sym typeface="STIX Two Text Medium"/>
              </a:rPr>
              <a:t>‹#›</a:t>
            </a:fld>
            <a:endParaRPr>
              <a:solidFill>
                <a:schemeClr val="accent1"/>
              </a:solidFill>
              <a:latin typeface="STIX Two Text Medium"/>
              <a:ea typeface="STIX Two Text Medium"/>
              <a:cs typeface="STIX Two Text Medium"/>
              <a:sym typeface="STIX Two Text Medium"/>
            </a:endParaRPr>
          </a:p>
        </p:txBody>
      </p:sp>
      <p:sp>
        <p:nvSpPr>
          <p:cNvPr id="512" name="Google Shape;512;p38"/>
          <p:cNvSpPr>
            <a:spLocks noGrp="1"/>
          </p:cNvSpPr>
          <p:nvPr>
            <p:ph type="pic" idx="2"/>
          </p:nvPr>
        </p:nvSpPr>
        <p:spPr>
          <a:xfrm>
            <a:off x="457200" y="409650"/>
            <a:ext cx="8229600" cy="3844200"/>
          </a:xfrm>
          <a:prstGeom prst="rect">
            <a:avLst/>
          </a:prstGeom>
          <a:noFill/>
          <a:ln>
            <a:noFill/>
          </a:ln>
        </p:spPr>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Image grid">
  <p:cSld name="TITLE_ONLY_1_1_1_1">
    <p:spTree>
      <p:nvGrpSpPr>
        <p:cNvPr id="1" name="Shape 513"/>
        <p:cNvGrpSpPr/>
        <p:nvPr/>
      </p:nvGrpSpPr>
      <p:grpSpPr>
        <a:xfrm>
          <a:off x="0" y="0"/>
          <a:ext cx="0" cy="0"/>
          <a:chOff x="0" y="0"/>
          <a:chExt cx="0" cy="0"/>
        </a:xfrm>
      </p:grpSpPr>
      <p:grpSp>
        <p:nvGrpSpPr>
          <p:cNvPr id="514" name="Google Shape;514;p39"/>
          <p:cNvGrpSpPr/>
          <p:nvPr/>
        </p:nvGrpSpPr>
        <p:grpSpPr>
          <a:xfrm>
            <a:off x="0" y="1"/>
            <a:ext cx="9144000" cy="4974501"/>
            <a:chOff x="0" y="0"/>
            <a:chExt cx="9144000" cy="4974501"/>
          </a:xfrm>
        </p:grpSpPr>
        <p:sp>
          <p:nvSpPr>
            <p:cNvPr id="515" name="Google Shape;515;p39"/>
            <p:cNvSpPr/>
            <p:nvPr/>
          </p:nvSpPr>
          <p:spPr>
            <a:xfrm>
              <a:off x="0" y="0"/>
              <a:ext cx="9144000" cy="46863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16" name="Google Shape;516;p39"/>
            <p:cNvSpPr/>
            <p:nvPr/>
          </p:nvSpPr>
          <p:spPr>
            <a:xfrm>
              <a:off x="4212650" y="4256001"/>
              <a:ext cx="718800" cy="718500"/>
            </a:xfrm>
            <a:prstGeom prst="ellipse">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sp>
        <p:nvSpPr>
          <p:cNvPr id="517" name="Google Shape;517;p3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
        <p:nvSpPr>
          <p:cNvPr id="518" name="Google Shape;518;p39"/>
          <p:cNvSpPr txBox="1"/>
          <p:nvPr/>
        </p:nvSpPr>
        <p:spPr>
          <a:xfrm>
            <a:off x="4212575" y="4533153"/>
            <a:ext cx="718800" cy="421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solidFill>
                  <a:schemeClr val="accent1"/>
                </a:solidFill>
                <a:latin typeface="STIX Two Text Medium"/>
                <a:ea typeface="STIX Two Text Medium"/>
                <a:cs typeface="STIX Two Text Medium"/>
                <a:sym typeface="STIX Two Text Medium"/>
              </a:rPr>
              <a:t>‹#›</a:t>
            </a:fld>
            <a:endParaRPr>
              <a:solidFill>
                <a:schemeClr val="accent1"/>
              </a:solidFill>
              <a:latin typeface="STIX Two Text Medium"/>
              <a:ea typeface="STIX Two Text Medium"/>
              <a:cs typeface="STIX Two Text Medium"/>
              <a:sym typeface="STIX Two Text Medium"/>
            </a:endParaRPr>
          </a:p>
        </p:txBody>
      </p:sp>
      <p:sp>
        <p:nvSpPr>
          <p:cNvPr id="519" name="Google Shape;519;p39"/>
          <p:cNvSpPr>
            <a:spLocks noGrp="1"/>
          </p:cNvSpPr>
          <p:nvPr>
            <p:ph type="pic" idx="2"/>
          </p:nvPr>
        </p:nvSpPr>
        <p:spPr>
          <a:xfrm>
            <a:off x="457200" y="1013475"/>
            <a:ext cx="2652900" cy="1020900"/>
          </a:xfrm>
          <a:prstGeom prst="rect">
            <a:avLst/>
          </a:prstGeom>
          <a:noFill/>
          <a:ln>
            <a:noFill/>
          </a:ln>
        </p:spPr>
      </p:sp>
      <p:sp>
        <p:nvSpPr>
          <p:cNvPr id="520" name="Google Shape;520;p39"/>
          <p:cNvSpPr>
            <a:spLocks noGrp="1"/>
          </p:cNvSpPr>
          <p:nvPr>
            <p:ph type="pic" idx="3"/>
          </p:nvPr>
        </p:nvSpPr>
        <p:spPr>
          <a:xfrm>
            <a:off x="3245513" y="1013475"/>
            <a:ext cx="2652900" cy="1020900"/>
          </a:xfrm>
          <a:prstGeom prst="rect">
            <a:avLst/>
          </a:prstGeom>
          <a:noFill/>
          <a:ln>
            <a:noFill/>
          </a:ln>
        </p:spPr>
      </p:sp>
      <p:sp>
        <p:nvSpPr>
          <p:cNvPr id="521" name="Google Shape;521;p39"/>
          <p:cNvSpPr>
            <a:spLocks noGrp="1"/>
          </p:cNvSpPr>
          <p:nvPr>
            <p:ph type="pic" idx="4"/>
          </p:nvPr>
        </p:nvSpPr>
        <p:spPr>
          <a:xfrm>
            <a:off x="6033825" y="1013475"/>
            <a:ext cx="2652900" cy="1020900"/>
          </a:xfrm>
          <a:prstGeom prst="rect">
            <a:avLst/>
          </a:prstGeom>
          <a:noFill/>
          <a:ln>
            <a:noFill/>
          </a:ln>
        </p:spPr>
      </p:sp>
      <p:sp>
        <p:nvSpPr>
          <p:cNvPr id="522" name="Google Shape;522;p39"/>
          <p:cNvSpPr txBox="1">
            <a:spLocks noGrp="1"/>
          </p:cNvSpPr>
          <p:nvPr>
            <p:ph type="title"/>
          </p:nvPr>
        </p:nvSpPr>
        <p:spPr>
          <a:xfrm>
            <a:off x="366100" y="246950"/>
            <a:ext cx="8411700" cy="623700"/>
          </a:xfrm>
          <a:prstGeom prst="rect">
            <a:avLst/>
          </a:prstGeom>
        </p:spPr>
        <p:txBody>
          <a:bodyPr spcFirstLastPara="1" wrap="square" lIns="91425" tIns="91425" rIns="91425" bIns="91425" anchor="t" anchorCtr="0">
            <a:noAutofit/>
          </a:bodyPr>
          <a:lstStyle>
            <a:lvl1pPr lvl="0" algn="ctr">
              <a:spcBef>
                <a:spcPts val="0"/>
              </a:spcBef>
              <a:spcAft>
                <a:spcPts val="0"/>
              </a:spcAft>
              <a:buSzPts val="3000"/>
              <a:buNone/>
              <a:defRPr/>
            </a:lvl1pPr>
            <a:lvl2pPr lvl="1" algn="ctr">
              <a:spcBef>
                <a:spcPts val="0"/>
              </a:spcBef>
              <a:spcAft>
                <a:spcPts val="0"/>
              </a:spcAft>
              <a:buSzPts val="3000"/>
              <a:buNone/>
              <a:defRPr/>
            </a:lvl2pPr>
            <a:lvl3pPr lvl="2" algn="ctr">
              <a:spcBef>
                <a:spcPts val="0"/>
              </a:spcBef>
              <a:spcAft>
                <a:spcPts val="0"/>
              </a:spcAft>
              <a:buSzPts val="3000"/>
              <a:buNone/>
              <a:defRPr/>
            </a:lvl3pPr>
            <a:lvl4pPr lvl="3" algn="ctr">
              <a:spcBef>
                <a:spcPts val="0"/>
              </a:spcBef>
              <a:spcAft>
                <a:spcPts val="0"/>
              </a:spcAft>
              <a:buSzPts val="3000"/>
              <a:buNone/>
              <a:defRPr/>
            </a:lvl4pPr>
            <a:lvl5pPr lvl="4" algn="ctr">
              <a:spcBef>
                <a:spcPts val="0"/>
              </a:spcBef>
              <a:spcAft>
                <a:spcPts val="0"/>
              </a:spcAft>
              <a:buSzPts val="3000"/>
              <a:buNone/>
              <a:defRPr/>
            </a:lvl5pPr>
            <a:lvl6pPr lvl="5" algn="ctr">
              <a:spcBef>
                <a:spcPts val="0"/>
              </a:spcBef>
              <a:spcAft>
                <a:spcPts val="0"/>
              </a:spcAft>
              <a:buSzPts val="3000"/>
              <a:buNone/>
              <a:defRPr/>
            </a:lvl6pPr>
            <a:lvl7pPr lvl="6" algn="ctr">
              <a:spcBef>
                <a:spcPts val="0"/>
              </a:spcBef>
              <a:spcAft>
                <a:spcPts val="0"/>
              </a:spcAft>
              <a:buSzPts val="3000"/>
              <a:buNone/>
              <a:defRPr/>
            </a:lvl7pPr>
            <a:lvl8pPr lvl="7" algn="ctr">
              <a:spcBef>
                <a:spcPts val="0"/>
              </a:spcBef>
              <a:spcAft>
                <a:spcPts val="0"/>
              </a:spcAft>
              <a:buSzPts val="3000"/>
              <a:buNone/>
              <a:defRPr/>
            </a:lvl8pPr>
            <a:lvl9pPr lvl="8" algn="ctr">
              <a:spcBef>
                <a:spcPts val="0"/>
              </a:spcBef>
              <a:spcAft>
                <a:spcPts val="0"/>
              </a:spcAft>
              <a:buSzPts val="3000"/>
              <a:buNone/>
              <a:defRPr/>
            </a:lvl9pPr>
          </a:lstStyle>
          <a:p>
            <a:endParaRPr/>
          </a:p>
        </p:txBody>
      </p:sp>
      <p:sp>
        <p:nvSpPr>
          <p:cNvPr id="523" name="Google Shape;523;p39"/>
          <p:cNvSpPr>
            <a:spLocks noGrp="1"/>
          </p:cNvSpPr>
          <p:nvPr>
            <p:ph type="pic" idx="5"/>
          </p:nvPr>
        </p:nvSpPr>
        <p:spPr>
          <a:xfrm>
            <a:off x="457200" y="2174925"/>
            <a:ext cx="2652900" cy="1020900"/>
          </a:xfrm>
          <a:prstGeom prst="rect">
            <a:avLst/>
          </a:prstGeom>
          <a:noFill/>
          <a:ln>
            <a:noFill/>
          </a:ln>
        </p:spPr>
      </p:sp>
      <p:sp>
        <p:nvSpPr>
          <p:cNvPr id="524" name="Google Shape;524;p39"/>
          <p:cNvSpPr>
            <a:spLocks noGrp="1"/>
          </p:cNvSpPr>
          <p:nvPr>
            <p:ph type="pic" idx="6"/>
          </p:nvPr>
        </p:nvSpPr>
        <p:spPr>
          <a:xfrm>
            <a:off x="3245513" y="2174925"/>
            <a:ext cx="2652900" cy="1020900"/>
          </a:xfrm>
          <a:prstGeom prst="rect">
            <a:avLst/>
          </a:prstGeom>
          <a:noFill/>
          <a:ln>
            <a:noFill/>
          </a:ln>
        </p:spPr>
      </p:sp>
      <p:sp>
        <p:nvSpPr>
          <p:cNvPr id="525" name="Google Shape;525;p39"/>
          <p:cNvSpPr>
            <a:spLocks noGrp="1"/>
          </p:cNvSpPr>
          <p:nvPr>
            <p:ph type="pic" idx="7"/>
          </p:nvPr>
        </p:nvSpPr>
        <p:spPr>
          <a:xfrm>
            <a:off x="6033825" y="2174925"/>
            <a:ext cx="2652900" cy="1020900"/>
          </a:xfrm>
          <a:prstGeom prst="rect">
            <a:avLst/>
          </a:prstGeom>
          <a:noFill/>
          <a:ln>
            <a:noFill/>
          </a:ln>
        </p:spPr>
      </p:sp>
      <p:sp>
        <p:nvSpPr>
          <p:cNvPr id="526" name="Google Shape;526;p39"/>
          <p:cNvSpPr>
            <a:spLocks noGrp="1"/>
          </p:cNvSpPr>
          <p:nvPr>
            <p:ph type="pic" idx="8"/>
          </p:nvPr>
        </p:nvSpPr>
        <p:spPr>
          <a:xfrm>
            <a:off x="457200" y="3336375"/>
            <a:ext cx="2652900" cy="1020900"/>
          </a:xfrm>
          <a:prstGeom prst="rect">
            <a:avLst/>
          </a:prstGeom>
          <a:noFill/>
          <a:ln>
            <a:noFill/>
          </a:ln>
        </p:spPr>
      </p:sp>
      <p:sp>
        <p:nvSpPr>
          <p:cNvPr id="527" name="Google Shape;527;p39"/>
          <p:cNvSpPr>
            <a:spLocks noGrp="1"/>
          </p:cNvSpPr>
          <p:nvPr>
            <p:ph type="pic" idx="9"/>
          </p:nvPr>
        </p:nvSpPr>
        <p:spPr>
          <a:xfrm>
            <a:off x="3245513" y="3336375"/>
            <a:ext cx="2652900" cy="1020900"/>
          </a:xfrm>
          <a:prstGeom prst="rect">
            <a:avLst/>
          </a:prstGeom>
          <a:noFill/>
          <a:ln>
            <a:noFill/>
          </a:ln>
        </p:spPr>
      </p:sp>
      <p:sp>
        <p:nvSpPr>
          <p:cNvPr id="528" name="Google Shape;528;p39"/>
          <p:cNvSpPr>
            <a:spLocks noGrp="1"/>
          </p:cNvSpPr>
          <p:nvPr>
            <p:ph type="pic" idx="13"/>
          </p:nvPr>
        </p:nvSpPr>
        <p:spPr>
          <a:xfrm>
            <a:off x="6033825" y="3336375"/>
            <a:ext cx="2652900" cy="1020900"/>
          </a:xfrm>
          <a:prstGeom prst="rect">
            <a:avLst/>
          </a:prstGeom>
          <a:noFill/>
          <a:ln>
            <a:noFill/>
          </a:ln>
        </p:spPr>
      </p:sp>
    </p:spTree>
  </p:cSld>
  <p:clrMapOvr>
    <a:masterClrMapping/>
  </p:clrMapOvr>
  <p:extLst>
    <p:ext uri="{DCECCB84-F9BA-43D5-87BE-67443E8EF086}">
      <p15:sldGuideLst xmlns:p15="http://schemas.microsoft.com/office/powerpoint/2012/main">
        <p15:guide id="1" orient="horz" pos="287">
          <p15:clr>
            <a:srgbClr val="E46962"/>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Review">
  <p:cSld name="CUSTOM_2">
    <p:spTree>
      <p:nvGrpSpPr>
        <p:cNvPr id="1" name="Shape 529"/>
        <p:cNvGrpSpPr/>
        <p:nvPr/>
      </p:nvGrpSpPr>
      <p:grpSpPr>
        <a:xfrm>
          <a:off x="0" y="0"/>
          <a:ext cx="0" cy="0"/>
          <a:chOff x="0" y="0"/>
          <a:chExt cx="0" cy="0"/>
        </a:xfrm>
      </p:grpSpPr>
      <p:grpSp>
        <p:nvGrpSpPr>
          <p:cNvPr id="530" name="Google Shape;530;p40"/>
          <p:cNvGrpSpPr/>
          <p:nvPr/>
        </p:nvGrpSpPr>
        <p:grpSpPr>
          <a:xfrm>
            <a:off x="0" y="455100"/>
            <a:ext cx="9144000" cy="4519401"/>
            <a:chOff x="0" y="455100"/>
            <a:chExt cx="9144000" cy="4519401"/>
          </a:xfrm>
        </p:grpSpPr>
        <p:sp>
          <p:nvSpPr>
            <p:cNvPr id="531" name="Google Shape;531;p40"/>
            <p:cNvSpPr/>
            <p:nvPr/>
          </p:nvSpPr>
          <p:spPr>
            <a:xfrm flipH="1">
              <a:off x="4560600" y="455100"/>
              <a:ext cx="4583400" cy="4231200"/>
            </a:xfrm>
            <a:prstGeom prst="round1Rect">
              <a:avLst>
                <a:gd name="adj" fmla="val 7773"/>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32" name="Google Shape;532;p40"/>
            <p:cNvSpPr/>
            <p:nvPr/>
          </p:nvSpPr>
          <p:spPr>
            <a:xfrm>
              <a:off x="0" y="455100"/>
              <a:ext cx="4583400" cy="4231200"/>
            </a:xfrm>
            <a:prstGeom prst="round1Rect">
              <a:avLst>
                <a:gd name="adj" fmla="val 7773"/>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33" name="Google Shape;533;p40"/>
            <p:cNvSpPr/>
            <p:nvPr/>
          </p:nvSpPr>
          <p:spPr>
            <a:xfrm>
              <a:off x="4212650" y="4256001"/>
              <a:ext cx="718800" cy="718500"/>
            </a:xfrm>
            <a:prstGeom prst="ellipse">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sp>
        <p:nvSpPr>
          <p:cNvPr id="534" name="Google Shape;534;p40"/>
          <p:cNvSpPr txBox="1"/>
          <p:nvPr/>
        </p:nvSpPr>
        <p:spPr>
          <a:xfrm>
            <a:off x="4212575" y="4533153"/>
            <a:ext cx="718800" cy="421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solidFill>
                  <a:schemeClr val="accent1"/>
                </a:solidFill>
                <a:latin typeface="STIX Two Text Medium"/>
                <a:ea typeface="STIX Two Text Medium"/>
                <a:cs typeface="STIX Two Text Medium"/>
                <a:sym typeface="STIX Two Text Medium"/>
              </a:rPr>
              <a:t>‹#›</a:t>
            </a:fld>
            <a:endParaRPr>
              <a:solidFill>
                <a:schemeClr val="accent1"/>
              </a:solidFill>
              <a:latin typeface="STIX Two Text Medium"/>
              <a:ea typeface="STIX Two Text Medium"/>
              <a:cs typeface="STIX Two Text Medium"/>
              <a:sym typeface="STIX Two Text Medium"/>
            </a:endParaRPr>
          </a:p>
        </p:txBody>
      </p:sp>
      <p:sp>
        <p:nvSpPr>
          <p:cNvPr id="535" name="Google Shape;535;p40"/>
          <p:cNvSpPr/>
          <p:nvPr/>
        </p:nvSpPr>
        <p:spPr>
          <a:xfrm>
            <a:off x="4931375" y="1662400"/>
            <a:ext cx="3755400" cy="2696100"/>
          </a:xfrm>
          <a:prstGeom prst="roundRect">
            <a:avLst>
              <a:gd name="adj" fmla="val 9698"/>
            </a:avLst>
          </a:prstGeom>
          <a:solidFill>
            <a:schemeClr val="accent3"/>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36" name="Google Shape;536;p40"/>
          <p:cNvSpPr txBox="1">
            <a:spLocks noGrp="1"/>
          </p:cNvSpPr>
          <p:nvPr>
            <p:ph type="subTitle" idx="1"/>
          </p:nvPr>
        </p:nvSpPr>
        <p:spPr>
          <a:xfrm>
            <a:off x="366100" y="4773588"/>
            <a:ext cx="3539400" cy="2826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2"/>
              </a:buClr>
              <a:buSzPts val="1200"/>
              <a:buNone/>
              <a:defRPr sz="1200">
                <a:solidFill>
                  <a:schemeClr val="lt2"/>
                </a:solidFill>
              </a:defRPr>
            </a:lvl1pPr>
            <a:lvl2pPr lvl="1">
              <a:spcBef>
                <a:spcPts val="0"/>
              </a:spcBef>
              <a:spcAft>
                <a:spcPts val="0"/>
              </a:spcAft>
              <a:buClr>
                <a:schemeClr val="lt2"/>
              </a:buClr>
              <a:buSzPts val="1200"/>
              <a:buNone/>
              <a:defRPr sz="1200">
                <a:solidFill>
                  <a:schemeClr val="lt2"/>
                </a:solidFill>
              </a:defRPr>
            </a:lvl2pPr>
            <a:lvl3pPr lvl="2">
              <a:spcBef>
                <a:spcPts val="0"/>
              </a:spcBef>
              <a:spcAft>
                <a:spcPts val="0"/>
              </a:spcAft>
              <a:buClr>
                <a:schemeClr val="lt2"/>
              </a:buClr>
              <a:buSzPts val="1200"/>
              <a:buNone/>
              <a:defRPr sz="1200">
                <a:solidFill>
                  <a:schemeClr val="lt2"/>
                </a:solidFill>
              </a:defRPr>
            </a:lvl3pPr>
            <a:lvl4pPr lvl="3">
              <a:spcBef>
                <a:spcPts val="0"/>
              </a:spcBef>
              <a:spcAft>
                <a:spcPts val="0"/>
              </a:spcAft>
              <a:buClr>
                <a:schemeClr val="lt2"/>
              </a:buClr>
              <a:buSzPts val="1200"/>
              <a:buNone/>
              <a:defRPr sz="1200">
                <a:solidFill>
                  <a:schemeClr val="lt2"/>
                </a:solidFill>
              </a:defRPr>
            </a:lvl4pPr>
            <a:lvl5pPr lvl="4">
              <a:spcBef>
                <a:spcPts val="0"/>
              </a:spcBef>
              <a:spcAft>
                <a:spcPts val="0"/>
              </a:spcAft>
              <a:buClr>
                <a:schemeClr val="lt2"/>
              </a:buClr>
              <a:buSzPts val="1200"/>
              <a:buNone/>
              <a:defRPr sz="1200">
                <a:solidFill>
                  <a:schemeClr val="lt2"/>
                </a:solidFill>
              </a:defRPr>
            </a:lvl5pPr>
            <a:lvl6pPr lvl="5">
              <a:spcBef>
                <a:spcPts val="0"/>
              </a:spcBef>
              <a:spcAft>
                <a:spcPts val="0"/>
              </a:spcAft>
              <a:buClr>
                <a:schemeClr val="lt2"/>
              </a:buClr>
              <a:buSzPts val="1200"/>
              <a:buNone/>
              <a:defRPr sz="1200">
                <a:solidFill>
                  <a:schemeClr val="lt2"/>
                </a:solidFill>
              </a:defRPr>
            </a:lvl6pPr>
            <a:lvl7pPr lvl="6">
              <a:spcBef>
                <a:spcPts val="0"/>
              </a:spcBef>
              <a:spcAft>
                <a:spcPts val="0"/>
              </a:spcAft>
              <a:buClr>
                <a:schemeClr val="lt2"/>
              </a:buClr>
              <a:buSzPts val="1200"/>
              <a:buNone/>
              <a:defRPr sz="1200">
                <a:solidFill>
                  <a:schemeClr val="lt2"/>
                </a:solidFill>
              </a:defRPr>
            </a:lvl7pPr>
            <a:lvl8pPr lvl="7">
              <a:spcBef>
                <a:spcPts val="0"/>
              </a:spcBef>
              <a:spcAft>
                <a:spcPts val="0"/>
              </a:spcAft>
              <a:buClr>
                <a:schemeClr val="lt2"/>
              </a:buClr>
              <a:buSzPts val="1200"/>
              <a:buNone/>
              <a:defRPr sz="1200">
                <a:solidFill>
                  <a:schemeClr val="lt2"/>
                </a:solidFill>
              </a:defRPr>
            </a:lvl8pPr>
            <a:lvl9pPr lvl="8">
              <a:spcBef>
                <a:spcPts val="0"/>
              </a:spcBef>
              <a:spcAft>
                <a:spcPts val="0"/>
              </a:spcAft>
              <a:buClr>
                <a:schemeClr val="lt2"/>
              </a:buClr>
              <a:buSzPts val="1200"/>
              <a:buNone/>
              <a:defRPr sz="1200">
                <a:solidFill>
                  <a:schemeClr val="lt2"/>
                </a:solidFill>
              </a:defRPr>
            </a:lvl9pPr>
          </a:lstStyle>
          <a:p>
            <a:endParaRPr/>
          </a:p>
        </p:txBody>
      </p:sp>
      <p:sp>
        <p:nvSpPr>
          <p:cNvPr id="537" name="Google Shape;537;p40"/>
          <p:cNvSpPr txBox="1">
            <a:spLocks noGrp="1"/>
          </p:cNvSpPr>
          <p:nvPr>
            <p:ph type="subTitle" idx="2"/>
          </p:nvPr>
        </p:nvSpPr>
        <p:spPr>
          <a:xfrm>
            <a:off x="5251900" y="4773588"/>
            <a:ext cx="3539400" cy="282600"/>
          </a:xfrm>
          <a:prstGeom prst="rect">
            <a:avLst/>
          </a:prstGeom>
        </p:spPr>
        <p:txBody>
          <a:bodyPr spcFirstLastPara="1" wrap="square" lIns="91425" tIns="91425" rIns="91425" bIns="91425" anchor="ctr" anchorCtr="0">
            <a:noAutofit/>
          </a:bodyPr>
          <a:lstStyle>
            <a:lvl1pPr lvl="0" algn="r">
              <a:spcBef>
                <a:spcPts val="0"/>
              </a:spcBef>
              <a:spcAft>
                <a:spcPts val="0"/>
              </a:spcAft>
              <a:buClr>
                <a:schemeClr val="lt2"/>
              </a:buClr>
              <a:buSzPts val="1200"/>
              <a:buNone/>
              <a:defRPr sz="1200">
                <a:solidFill>
                  <a:schemeClr val="lt2"/>
                </a:solidFill>
              </a:defRPr>
            </a:lvl1pPr>
            <a:lvl2pPr lvl="1" algn="r">
              <a:spcBef>
                <a:spcPts val="0"/>
              </a:spcBef>
              <a:spcAft>
                <a:spcPts val="0"/>
              </a:spcAft>
              <a:buClr>
                <a:schemeClr val="lt2"/>
              </a:buClr>
              <a:buSzPts val="1200"/>
              <a:buNone/>
              <a:defRPr sz="1200">
                <a:solidFill>
                  <a:schemeClr val="lt2"/>
                </a:solidFill>
              </a:defRPr>
            </a:lvl2pPr>
            <a:lvl3pPr lvl="2" algn="r">
              <a:spcBef>
                <a:spcPts val="0"/>
              </a:spcBef>
              <a:spcAft>
                <a:spcPts val="0"/>
              </a:spcAft>
              <a:buClr>
                <a:schemeClr val="lt2"/>
              </a:buClr>
              <a:buSzPts val="1200"/>
              <a:buNone/>
              <a:defRPr sz="1200">
                <a:solidFill>
                  <a:schemeClr val="lt2"/>
                </a:solidFill>
              </a:defRPr>
            </a:lvl3pPr>
            <a:lvl4pPr lvl="3" algn="r">
              <a:spcBef>
                <a:spcPts val="0"/>
              </a:spcBef>
              <a:spcAft>
                <a:spcPts val="0"/>
              </a:spcAft>
              <a:buClr>
                <a:schemeClr val="lt2"/>
              </a:buClr>
              <a:buSzPts val="1200"/>
              <a:buNone/>
              <a:defRPr sz="1200">
                <a:solidFill>
                  <a:schemeClr val="lt2"/>
                </a:solidFill>
              </a:defRPr>
            </a:lvl4pPr>
            <a:lvl5pPr lvl="4" algn="r">
              <a:spcBef>
                <a:spcPts val="0"/>
              </a:spcBef>
              <a:spcAft>
                <a:spcPts val="0"/>
              </a:spcAft>
              <a:buClr>
                <a:schemeClr val="lt2"/>
              </a:buClr>
              <a:buSzPts val="1200"/>
              <a:buNone/>
              <a:defRPr sz="1200">
                <a:solidFill>
                  <a:schemeClr val="lt2"/>
                </a:solidFill>
              </a:defRPr>
            </a:lvl5pPr>
            <a:lvl6pPr lvl="5" algn="r">
              <a:spcBef>
                <a:spcPts val="0"/>
              </a:spcBef>
              <a:spcAft>
                <a:spcPts val="0"/>
              </a:spcAft>
              <a:buClr>
                <a:schemeClr val="lt2"/>
              </a:buClr>
              <a:buSzPts val="1200"/>
              <a:buNone/>
              <a:defRPr sz="1200">
                <a:solidFill>
                  <a:schemeClr val="lt2"/>
                </a:solidFill>
              </a:defRPr>
            </a:lvl6pPr>
            <a:lvl7pPr lvl="6" algn="r">
              <a:spcBef>
                <a:spcPts val="0"/>
              </a:spcBef>
              <a:spcAft>
                <a:spcPts val="0"/>
              </a:spcAft>
              <a:buClr>
                <a:schemeClr val="lt2"/>
              </a:buClr>
              <a:buSzPts val="1200"/>
              <a:buNone/>
              <a:defRPr sz="1200">
                <a:solidFill>
                  <a:schemeClr val="lt2"/>
                </a:solidFill>
              </a:defRPr>
            </a:lvl7pPr>
            <a:lvl8pPr lvl="7" algn="r">
              <a:spcBef>
                <a:spcPts val="0"/>
              </a:spcBef>
              <a:spcAft>
                <a:spcPts val="0"/>
              </a:spcAft>
              <a:buClr>
                <a:schemeClr val="lt2"/>
              </a:buClr>
              <a:buSzPts val="1200"/>
              <a:buNone/>
              <a:defRPr sz="1200">
                <a:solidFill>
                  <a:schemeClr val="lt2"/>
                </a:solidFill>
              </a:defRPr>
            </a:lvl8pPr>
            <a:lvl9pPr lvl="8" algn="r">
              <a:spcBef>
                <a:spcPts val="0"/>
              </a:spcBef>
              <a:spcAft>
                <a:spcPts val="0"/>
              </a:spcAft>
              <a:buClr>
                <a:schemeClr val="lt2"/>
              </a:buClr>
              <a:buSzPts val="1200"/>
              <a:buNone/>
              <a:defRPr sz="1200">
                <a:solidFill>
                  <a:schemeClr val="lt2"/>
                </a:solidFill>
              </a:defRPr>
            </a:lvl9pPr>
          </a:lstStyle>
          <a:p>
            <a:endParaRPr/>
          </a:p>
        </p:txBody>
      </p:sp>
      <p:sp>
        <p:nvSpPr>
          <p:cNvPr id="538" name="Google Shape;538;p40"/>
          <p:cNvSpPr txBox="1">
            <a:spLocks noGrp="1"/>
          </p:cNvSpPr>
          <p:nvPr>
            <p:ph type="title"/>
          </p:nvPr>
        </p:nvSpPr>
        <p:spPr>
          <a:xfrm>
            <a:off x="366100" y="655945"/>
            <a:ext cx="3025500" cy="623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539" name="Google Shape;539;p40"/>
          <p:cNvSpPr txBox="1">
            <a:spLocks noGrp="1"/>
          </p:cNvSpPr>
          <p:nvPr>
            <p:ph type="title" idx="3"/>
          </p:nvPr>
        </p:nvSpPr>
        <p:spPr>
          <a:xfrm>
            <a:off x="4842350" y="655945"/>
            <a:ext cx="3025500" cy="623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540" name="Google Shape;540;p40"/>
          <p:cNvSpPr txBox="1">
            <a:spLocks noGrp="1"/>
          </p:cNvSpPr>
          <p:nvPr>
            <p:ph type="body" idx="4"/>
          </p:nvPr>
        </p:nvSpPr>
        <p:spPr>
          <a:xfrm>
            <a:off x="366100" y="1662400"/>
            <a:ext cx="3850800" cy="26961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sp>
        <p:nvSpPr>
          <p:cNvPr id="541" name="Google Shape;541;p40"/>
          <p:cNvSpPr txBox="1">
            <a:spLocks noGrp="1"/>
          </p:cNvSpPr>
          <p:nvPr>
            <p:ph type="body" idx="5"/>
          </p:nvPr>
        </p:nvSpPr>
        <p:spPr>
          <a:xfrm>
            <a:off x="5169875" y="2986175"/>
            <a:ext cx="3278400" cy="10575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sp>
        <p:nvSpPr>
          <p:cNvPr id="542" name="Google Shape;542;p40"/>
          <p:cNvSpPr txBox="1">
            <a:spLocks noGrp="1"/>
          </p:cNvSpPr>
          <p:nvPr>
            <p:ph type="subTitle" idx="6"/>
          </p:nvPr>
        </p:nvSpPr>
        <p:spPr>
          <a:xfrm>
            <a:off x="5171425" y="2526550"/>
            <a:ext cx="3278400" cy="370500"/>
          </a:xfrm>
          <a:prstGeom prst="rect">
            <a:avLst/>
          </a:prstGeom>
        </p:spPr>
        <p:txBody>
          <a:bodyPr spcFirstLastPara="1" wrap="square" lIns="91425" tIns="91425" rIns="91425" bIns="91425" anchor="ctr" anchorCtr="0">
            <a:noAutofit/>
          </a:bodyPr>
          <a:lstStyle>
            <a:lvl1pPr lvl="0">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itle only with details">
  <p:cSld name="CUSTOM_3">
    <p:bg>
      <p:bgPr>
        <a:solidFill>
          <a:schemeClr val="lt2"/>
        </a:solidFill>
        <a:effectLst/>
      </p:bgPr>
    </p:bg>
    <p:spTree>
      <p:nvGrpSpPr>
        <p:cNvPr id="1" name="Shape 543"/>
        <p:cNvGrpSpPr/>
        <p:nvPr/>
      </p:nvGrpSpPr>
      <p:grpSpPr>
        <a:xfrm>
          <a:off x="0" y="0"/>
          <a:ext cx="0" cy="0"/>
          <a:chOff x="0" y="0"/>
          <a:chExt cx="0" cy="0"/>
        </a:xfrm>
      </p:grpSpPr>
      <p:sp>
        <p:nvSpPr>
          <p:cNvPr id="544" name="Google Shape;544;p41"/>
          <p:cNvSpPr/>
          <p:nvPr/>
        </p:nvSpPr>
        <p:spPr>
          <a:xfrm flipH="1">
            <a:off x="343200" y="342900"/>
            <a:ext cx="8800800" cy="48006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45" name="Google Shape;545;p41"/>
          <p:cNvSpPr/>
          <p:nvPr/>
        </p:nvSpPr>
        <p:spPr>
          <a:xfrm rot="-5400000" flipH="1">
            <a:off x="343225" y="342900"/>
            <a:ext cx="745800" cy="745800"/>
          </a:xfrm>
          <a:prstGeom prst="halfFrame">
            <a:avLst>
              <a:gd name="adj1" fmla="val 21319"/>
              <a:gd name="adj2" fmla="val 21319"/>
            </a:avLst>
          </a:prstGeom>
          <a:solidFill>
            <a:schemeClr val="accent2"/>
          </a:solidFill>
          <a:ln w="19050"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46" name="Google Shape;546;p41"/>
          <p:cNvSpPr/>
          <p:nvPr/>
        </p:nvSpPr>
        <p:spPr>
          <a:xfrm rot="10800000" flipH="1">
            <a:off x="343225" y="4397825"/>
            <a:ext cx="745800" cy="745800"/>
          </a:xfrm>
          <a:prstGeom prst="halfFrame">
            <a:avLst>
              <a:gd name="adj1" fmla="val 21319"/>
              <a:gd name="adj2" fmla="val 21319"/>
            </a:avLst>
          </a:prstGeom>
          <a:solidFill>
            <a:schemeClr val="accent2"/>
          </a:solidFill>
          <a:ln w="19050"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nvGrpSpPr>
          <p:cNvPr id="547" name="Google Shape;547;p41"/>
          <p:cNvGrpSpPr/>
          <p:nvPr/>
        </p:nvGrpSpPr>
        <p:grpSpPr>
          <a:xfrm flipH="1">
            <a:off x="85800" y="76325"/>
            <a:ext cx="7808400" cy="5067300"/>
            <a:chOff x="1249800" y="76325"/>
            <a:chExt cx="7808400" cy="5067300"/>
          </a:xfrm>
        </p:grpSpPr>
        <p:cxnSp>
          <p:nvCxnSpPr>
            <p:cNvPr id="548" name="Google Shape;548;p41"/>
            <p:cNvCxnSpPr/>
            <p:nvPr/>
          </p:nvCxnSpPr>
          <p:spPr>
            <a:xfrm>
              <a:off x="1249800" y="85800"/>
              <a:ext cx="7808400" cy="0"/>
            </a:xfrm>
            <a:prstGeom prst="straightConnector1">
              <a:avLst/>
            </a:prstGeom>
            <a:noFill/>
            <a:ln w="19050" cap="flat" cmpd="sng">
              <a:solidFill>
                <a:schemeClr val="accent2"/>
              </a:solidFill>
              <a:prstDash val="solid"/>
              <a:round/>
              <a:headEnd type="none" w="med" len="med"/>
              <a:tailEnd type="none" w="med" len="med"/>
            </a:ln>
          </p:spPr>
        </p:cxnSp>
        <p:cxnSp>
          <p:nvCxnSpPr>
            <p:cNvPr id="549" name="Google Shape;549;p41"/>
            <p:cNvCxnSpPr/>
            <p:nvPr/>
          </p:nvCxnSpPr>
          <p:spPr>
            <a:xfrm rot="10800000">
              <a:off x="9058200" y="76325"/>
              <a:ext cx="0" cy="5067300"/>
            </a:xfrm>
            <a:prstGeom prst="straightConnector1">
              <a:avLst/>
            </a:prstGeom>
            <a:noFill/>
            <a:ln w="19050" cap="flat" cmpd="sng">
              <a:solidFill>
                <a:schemeClr val="accent2"/>
              </a:solidFill>
              <a:prstDash val="solid"/>
              <a:round/>
              <a:headEnd type="none" w="med" len="med"/>
              <a:tailEnd type="none" w="med" len="med"/>
            </a:ln>
          </p:spPr>
        </p:cxnSp>
      </p:grpSp>
      <p:grpSp>
        <p:nvGrpSpPr>
          <p:cNvPr id="550" name="Google Shape;550;p41"/>
          <p:cNvGrpSpPr/>
          <p:nvPr/>
        </p:nvGrpSpPr>
        <p:grpSpPr>
          <a:xfrm flipH="1">
            <a:off x="171600" y="162125"/>
            <a:ext cx="7722600" cy="4981500"/>
            <a:chOff x="1249800" y="162125"/>
            <a:chExt cx="7722600" cy="4981500"/>
          </a:xfrm>
        </p:grpSpPr>
        <p:cxnSp>
          <p:nvCxnSpPr>
            <p:cNvPr id="551" name="Google Shape;551;p41"/>
            <p:cNvCxnSpPr/>
            <p:nvPr/>
          </p:nvCxnSpPr>
          <p:spPr>
            <a:xfrm>
              <a:off x="1249800" y="171625"/>
              <a:ext cx="7722600" cy="0"/>
            </a:xfrm>
            <a:prstGeom prst="straightConnector1">
              <a:avLst/>
            </a:prstGeom>
            <a:noFill/>
            <a:ln w="19050" cap="flat" cmpd="sng">
              <a:solidFill>
                <a:schemeClr val="accent2"/>
              </a:solidFill>
              <a:prstDash val="solid"/>
              <a:round/>
              <a:headEnd type="none" w="med" len="med"/>
              <a:tailEnd type="none" w="med" len="med"/>
            </a:ln>
          </p:spPr>
        </p:cxnSp>
        <p:cxnSp>
          <p:nvCxnSpPr>
            <p:cNvPr id="552" name="Google Shape;552;p41"/>
            <p:cNvCxnSpPr/>
            <p:nvPr/>
          </p:nvCxnSpPr>
          <p:spPr>
            <a:xfrm rot="10800000">
              <a:off x="8972375" y="162125"/>
              <a:ext cx="0" cy="4981500"/>
            </a:xfrm>
            <a:prstGeom prst="straightConnector1">
              <a:avLst/>
            </a:prstGeom>
            <a:noFill/>
            <a:ln w="19050" cap="flat" cmpd="sng">
              <a:solidFill>
                <a:schemeClr val="accent2"/>
              </a:solidFill>
              <a:prstDash val="solid"/>
              <a:round/>
              <a:headEnd type="none" w="med" len="med"/>
              <a:tailEnd type="none" w="med" len="med"/>
            </a:ln>
          </p:spPr>
        </p:cxnSp>
      </p:grpSp>
      <p:grpSp>
        <p:nvGrpSpPr>
          <p:cNvPr id="553" name="Google Shape;553;p41"/>
          <p:cNvGrpSpPr/>
          <p:nvPr/>
        </p:nvGrpSpPr>
        <p:grpSpPr>
          <a:xfrm flipH="1">
            <a:off x="257400" y="247925"/>
            <a:ext cx="7636800" cy="4895700"/>
            <a:chOff x="1249800" y="247925"/>
            <a:chExt cx="7636800" cy="4895700"/>
          </a:xfrm>
        </p:grpSpPr>
        <p:cxnSp>
          <p:nvCxnSpPr>
            <p:cNvPr id="554" name="Google Shape;554;p41"/>
            <p:cNvCxnSpPr/>
            <p:nvPr/>
          </p:nvCxnSpPr>
          <p:spPr>
            <a:xfrm>
              <a:off x="1249800" y="257425"/>
              <a:ext cx="7636800" cy="0"/>
            </a:xfrm>
            <a:prstGeom prst="straightConnector1">
              <a:avLst/>
            </a:prstGeom>
            <a:noFill/>
            <a:ln w="19050" cap="flat" cmpd="sng">
              <a:solidFill>
                <a:schemeClr val="accent2"/>
              </a:solidFill>
              <a:prstDash val="solid"/>
              <a:round/>
              <a:headEnd type="none" w="med" len="med"/>
              <a:tailEnd type="none" w="med" len="med"/>
            </a:ln>
          </p:spPr>
        </p:cxnSp>
        <p:cxnSp>
          <p:nvCxnSpPr>
            <p:cNvPr id="555" name="Google Shape;555;p41"/>
            <p:cNvCxnSpPr/>
            <p:nvPr/>
          </p:nvCxnSpPr>
          <p:spPr>
            <a:xfrm rot="10800000">
              <a:off x="8886575" y="247925"/>
              <a:ext cx="0" cy="4895700"/>
            </a:xfrm>
            <a:prstGeom prst="straightConnector1">
              <a:avLst/>
            </a:prstGeom>
            <a:noFill/>
            <a:ln w="19050" cap="flat" cmpd="sng">
              <a:solidFill>
                <a:schemeClr val="accent2"/>
              </a:solidFill>
              <a:prstDash val="solid"/>
              <a:round/>
              <a:headEnd type="none" w="med" len="med"/>
              <a:tailEnd type="none" w="med" len="med"/>
            </a:ln>
          </p:spPr>
        </p:cxnSp>
      </p:grpSp>
      <p:sp>
        <p:nvSpPr>
          <p:cNvPr id="556" name="Google Shape;556;p41"/>
          <p:cNvSpPr txBox="1">
            <a:spLocks noGrp="1"/>
          </p:cNvSpPr>
          <p:nvPr>
            <p:ph type="ctrTitle"/>
          </p:nvPr>
        </p:nvSpPr>
        <p:spPr>
          <a:xfrm>
            <a:off x="1375800" y="1703150"/>
            <a:ext cx="5485800" cy="1737300"/>
          </a:xfrm>
          <a:prstGeom prst="rect">
            <a:avLst/>
          </a:prstGeom>
        </p:spPr>
        <p:txBody>
          <a:bodyPr spcFirstLastPara="1" wrap="square" lIns="91425" tIns="91425" rIns="91425" bIns="91425" anchor="ctr" anchorCtr="0">
            <a:noAutofit/>
          </a:bodyPr>
          <a:lstStyle>
            <a:lvl1pPr lvl="0" algn="ctr">
              <a:spcBef>
                <a:spcPts val="0"/>
              </a:spcBef>
              <a:spcAft>
                <a:spcPts val="0"/>
              </a:spcAft>
              <a:buClr>
                <a:schemeClr val="accent2"/>
              </a:buClr>
              <a:buSzPts val="4800"/>
              <a:buFont typeface="STIX Two Text SemiBold"/>
              <a:buNone/>
              <a:defRPr sz="4800">
                <a:solidFill>
                  <a:schemeClr val="accent2"/>
                </a:solidFill>
              </a:defRPr>
            </a:lvl1pPr>
            <a:lvl2pPr lvl="1" algn="ctr">
              <a:spcBef>
                <a:spcPts val="0"/>
              </a:spcBef>
              <a:spcAft>
                <a:spcPts val="0"/>
              </a:spcAft>
              <a:buClr>
                <a:schemeClr val="accent2"/>
              </a:buClr>
              <a:buSzPts val="4800"/>
              <a:buNone/>
              <a:defRPr sz="4800">
                <a:solidFill>
                  <a:schemeClr val="accent2"/>
                </a:solidFill>
              </a:defRPr>
            </a:lvl2pPr>
            <a:lvl3pPr lvl="2" algn="ctr">
              <a:spcBef>
                <a:spcPts val="0"/>
              </a:spcBef>
              <a:spcAft>
                <a:spcPts val="0"/>
              </a:spcAft>
              <a:buClr>
                <a:schemeClr val="accent2"/>
              </a:buClr>
              <a:buSzPts val="4800"/>
              <a:buNone/>
              <a:defRPr sz="4800">
                <a:solidFill>
                  <a:schemeClr val="accent2"/>
                </a:solidFill>
              </a:defRPr>
            </a:lvl3pPr>
            <a:lvl4pPr lvl="3" algn="ctr">
              <a:spcBef>
                <a:spcPts val="0"/>
              </a:spcBef>
              <a:spcAft>
                <a:spcPts val="0"/>
              </a:spcAft>
              <a:buClr>
                <a:schemeClr val="accent2"/>
              </a:buClr>
              <a:buSzPts val="4800"/>
              <a:buNone/>
              <a:defRPr sz="4800">
                <a:solidFill>
                  <a:schemeClr val="accent2"/>
                </a:solidFill>
              </a:defRPr>
            </a:lvl4pPr>
            <a:lvl5pPr lvl="4" algn="ctr">
              <a:spcBef>
                <a:spcPts val="0"/>
              </a:spcBef>
              <a:spcAft>
                <a:spcPts val="0"/>
              </a:spcAft>
              <a:buClr>
                <a:schemeClr val="accent2"/>
              </a:buClr>
              <a:buSzPts val="4800"/>
              <a:buNone/>
              <a:defRPr sz="4800">
                <a:solidFill>
                  <a:schemeClr val="accent2"/>
                </a:solidFill>
              </a:defRPr>
            </a:lvl5pPr>
            <a:lvl6pPr lvl="5" algn="ctr">
              <a:spcBef>
                <a:spcPts val="0"/>
              </a:spcBef>
              <a:spcAft>
                <a:spcPts val="0"/>
              </a:spcAft>
              <a:buClr>
                <a:schemeClr val="accent2"/>
              </a:buClr>
              <a:buSzPts val="4800"/>
              <a:buNone/>
              <a:defRPr sz="4800">
                <a:solidFill>
                  <a:schemeClr val="accent2"/>
                </a:solidFill>
              </a:defRPr>
            </a:lvl6pPr>
            <a:lvl7pPr lvl="6" algn="ctr">
              <a:spcBef>
                <a:spcPts val="0"/>
              </a:spcBef>
              <a:spcAft>
                <a:spcPts val="0"/>
              </a:spcAft>
              <a:buClr>
                <a:schemeClr val="accent2"/>
              </a:buClr>
              <a:buSzPts val="4800"/>
              <a:buNone/>
              <a:defRPr sz="4800">
                <a:solidFill>
                  <a:schemeClr val="accent2"/>
                </a:solidFill>
              </a:defRPr>
            </a:lvl7pPr>
            <a:lvl8pPr lvl="7" algn="ctr">
              <a:spcBef>
                <a:spcPts val="0"/>
              </a:spcBef>
              <a:spcAft>
                <a:spcPts val="0"/>
              </a:spcAft>
              <a:buClr>
                <a:schemeClr val="accent2"/>
              </a:buClr>
              <a:buSzPts val="4800"/>
              <a:buNone/>
              <a:defRPr sz="4800">
                <a:solidFill>
                  <a:schemeClr val="accent2"/>
                </a:solidFill>
              </a:defRPr>
            </a:lvl8pPr>
            <a:lvl9pPr lvl="8" algn="ctr">
              <a:spcBef>
                <a:spcPts val="0"/>
              </a:spcBef>
              <a:spcAft>
                <a:spcPts val="0"/>
              </a:spcAft>
              <a:buClr>
                <a:schemeClr val="accent2"/>
              </a:buClr>
              <a:buSzPts val="4800"/>
              <a:buNone/>
              <a:defRPr sz="4800">
                <a:solidFill>
                  <a:schemeClr val="accent2"/>
                </a:solidFill>
              </a:defRPr>
            </a:lvl9pPr>
          </a:lstStyle>
          <a:p>
            <a:endParaRPr/>
          </a:p>
        </p:txBody>
      </p:sp>
      <p:sp>
        <p:nvSpPr>
          <p:cNvPr id="557" name="Google Shape;557;p41"/>
          <p:cNvSpPr/>
          <p:nvPr/>
        </p:nvSpPr>
        <p:spPr>
          <a:xfrm rot="10800000">
            <a:off x="7894200" y="0"/>
            <a:ext cx="1249800" cy="5143500"/>
          </a:xfrm>
          <a:prstGeom prst="rect">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2"/>
              </a:solidFill>
            </a:endParaRPr>
          </a:p>
        </p:txBody>
      </p:sp>
      <p:sp>
        <p:nvSpPr>
          <p:cNvPr id="558" name="Google Shape;558;p41"/>
          <p:cNvSpPr/>
          <p:nvPr/>
        </p:nvSpPr>
        <p:spPr>
          <a:xfrm rot="10800000">
            <a:off x="8151300" y="167450"/>
            <a:ext cx="735600" cy="1890600"/>
          </a:xfrm>
          <a:prstGeom prst="plaque">
            <a:avLst>
              <a:gd name="adj" fmla="val 23940"/>
            </a:avLst>
          </a:prstGeom>
          <a:noFill/>
          <a:ln w="19050"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59" name="Google Shape;559;p41"/>
          <p:cNvSpPr/>
          <p:nvPr/>
        </p:nvSpPr>
        <p:spPr>
          <a:xfrm rot="10800000">
            <a:off x="8151300" y="3088375"/>
            <a:ext cx="735600" cy="1887600"/>
          </a:xfrm>
          <a:prstGeom prst="plaque">
            <a:avLst>
              <a:gd name="adj" fmla="val 23940"/>
            </a:avLst>
          </a:prstGeom>
          <a:noFill/>
          <a:ln w="19050"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60" name="Google Shape;560;p41"/>
          <p:cNvSpPr/>
          <p:nvPr/>
        </p:nvSpPr>
        <p:spPr>
          <a:xfrm rot="10800000">
            <a:off x="7997850" y="2264525"/>
            <a:ext cx="1042500" cy="635700"/>
          </a:xfrm>
          <a:prstGeom prst="hexagon">
            <a:avLst>
              <a:gd name="adj" fmla="val 40849"/>
              <a:gd name="vf" fmla="val 115470"/>
            </a:avLst>
          </a:prstGeom>
          <a:noFill/>
          <a:ln w="19050"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61" name="Google Shape;561;p41"/>
          <p:cNvSpPr/>
          <p:nvPr/>
        </p:nvSpPr>
        <p:spPr>
          <a:xfrm rot="10800000">
            <a:off x="8336250" y="2399550"/>
            <a:ext cx="365700" cy="365700"/>
          </a:xfrm>
          <a:prstGeom prst="diamond">
            <a:avLst/>
          </a:prstGeom>
          <a:noFill/>
          <a:ln w="19050"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62" name="Google Shape;562;p41"/>
          <p:cNvSpPr txBox="1">
            <a:spLocks noGrp="1"/>
          </p:cNvSpPr>
          <p:nvPr>
            <p:ph type="subTitle" idx="1"/>
          </p:nvPr>
        </p:nvSpPr>
        <p:spPr>
          <a:xfrm rot="5400000">
            <a:off x="7668450" y="3868125"/>
            <a:ext cx="1701300" cy="331500"/>
          </a:xfrm>
          <a:prstGeom prst="rect">
            <a:avLst/>
          </a:prstGeom>
        </p:spPr>
        <p:txBody>
          <a:bodyPr spcFirstLastPara="1" wrap="square" lIns="91425" tIns="91425" rIns="91425" bIns="91425" anchor="ctr" anchorCtr="0">
            <a:noAutofit/>
          </a:bodyPr>
          <a:lstStyle>
            <a:lvl1pPr lvl="0" algn="r">
              <a:spcBef>
                <a:spcPts val="0"/>
              </a:spcBef>
              <a:spcAft>
                <a:spcPts val="0"/>
              </a:spcAft>
              <a:buClr>
                <a:schemeClr val="accent2"/>
              </a:buClr>
              <a:buSzPts val="1400"/>
              <a:buFont typeface="STIX Two Text Medium"/>
              <a:buNone/>
              <a:defRPr>
                <a:solidFill>
                  <a:schemeClr val="accent2"/>
                </a:solidFill>
                <a:latin typeface="STIX Two Text Medium"/>
                <a:ea typeface="STIX Two Text Medium"/>
                <a:cs typeface="STIX Two Text Medium"/>
                <a:sym typeface="STIX Two Text Medium"/>
              </a:defRPr>
            </a:lvl1pPr>
            <a:lvl2pPr lvl="1" algn="r">
              <a:spcBef>
                <a:spcPts val="0"/>
              </a:spcBef>
              <a:spcAft>
                <a:spcPts val="0"/>
              </a:spcAft>
              <a:buClr>
                <a:schemeClr val="accent2"/>
              </a:buClr>
              <a:buSzPts val="1400"/>
              <a:buFont typeface="STIX Two Text Medium"/>
              <a:buNone/>
              <a:defRPr>
                <a:solidFill>
                  <a:schemeClr val="accent2"/>
                </a:solidFill>
                <a:latin typeface="STIX Two Text Medium"/>
                <a:ea typeface="STIX Two Text Medium"/>
                <a:cs typeface="STIX Two Text Medium"/>
                <a:sym typeface="STIX Two Text Medium"/>
              </a:defRPr>
            </a:lvl2pPr>
            <a:lvl3pPr lvl="2" algn="r">
              <a:spcBef>
                <a:spcPts val="0"/>
              </a:spcBef>
              <a:spcAft>
                <a:spcPts val="0"/>
              </a:spcAft>
              <a:buClr>
                <a:schemeClr val="accent2"/>
              </a:buClr>
              <a:buSzPts val="1400"/>
              <a:buFont typeface="STIX Two Text Medium"/>
              <a:buNone/>
              <a:defRPr>
                <a:solidFill>
                  <a:schemeClr val="accent2"/>
                </a:solidFill>
                <a:latin typeface="STIX Two Text Medium"/>
                <a:ea typeface="STIX Two Text Medium"/>
                <a:cs typeface="STIX Two Text Medium"/>
                <a:sym typeface="STIX Two Text Medium"/>
              </a:defRPr>
            </a:lvl3pPr>
            <a:lvl4pPr lvl="3" algn="r">
              <a:spcBef>
                <a:spcPts val="0"/>
              </a:spcBef>
              <a:spcAft>
                <a:spcPts val="0"/>
              </a:spcAft>
              <a:buClr>
                <a:schemeClr val="accent2"/>
              </a:buClr>
              <a:buSzPts val="1400"/>
              <a:buFont typeface="STIX Two Text Medium"/>
              <a:buNone/>
              <a:defRPr>
                <a:solidFill>
                  <a:schemeClr val="accent2"/>
                </a:solidFill>
                <a:latin typeface="STIX Two Text Medium"/>
                <a:ea typeface="STIX Two Text Medium"/>
                <a:cs typeface="STIX Two Text Medium"/>
                <a:sym typeface="STIX Two Text Medium"/>
              </a:defRPr>
            </a:lvl4pPr>
            <a:lvl5pPr lvl="4" algn="r">
              <a:spcBef>
                <a:spcPts val="0"/>
              </a:spcBef>
              <a:spcAft>
                <a:spcPts val="0"/>
              </a:spcAft>
              <a:buClr>
                <a:schemeClr val="accent2"/>
              </a:buClr>
              <a:buSzPts val="1400"/>
              <a:buFont typeface="STIX Two Text Medium"/>
              <a:buNone/>
              <a:defRPr>
                <a:solidFill>
                  <a:schemeClr val="accent2"/>
                </a:solidFill>
                <a:latin typeface="STIX Two Text Medium"/>
                <a:ea typeface="STIX Two Text Medium"/>
                <a:cs typeface="STIX Two Text Medium"/>
                <a:sym typeface="STIX Two Text Medium"/>
              </a:defRPr>
            </a:lvl5pPr>
            <a:lvl6pPr lvl="5" algn="r">
              <a:spcBef>
                <a:spcPts val="0"/>
              </a:spcBef>
              <a:spcAft>
                <a:spcPts val="0"/>
              </a:spcAft>
              <a:buClr>
                <a:schemeClr val="accent2"/>
              </a:buClr>
              <a:buSzPts val="1400"/>
              <a:buFont typeface="STIX Two Text Medium"/>
              <a:buNone/>
              <a:defRPr>
                <a:solidFill>
                  <a:schemeClr val="accent2"/>
                </a:solidFill>
                <a:latin typeface="STIX Two Text Medium"/>
                <a:ea typeface="STIX Two Text Medium"/>
                <a:cs typeface="STIX Two Text Medium"/>
                <a:sym typeface="STIX Two Text Medium"/>
              </a:defRPr>
            </a:lvl6pPr>
            <a:lvl7pPr lvl="6" algn="r">
              <a:spcBef>
                <a:spcPts val="0"/>
              </a:spcBef>
              <a:spcAft>
                <a:spcPts val="0"/>
              </a:spcAft>
              <a:buClr>
                <a:schemeClr val="accent2"/>
              </a:buClr>
              <a:buSzPts val="1400"/>
              <a:buFont typeface="STIX Two Text Medium"/>
              <a:buNone/>
              <a:defRPr>
                <a:solidFill>
                  <a:schemeClr val="accent2"/>
                </a:solidFill>
                <a:latin typeface="STIX Two Text Medium"/>
                <a:ea typeface="STIX Two Text Medium"/>
                <a:cs typeface="STIX Two Text Medium"/>
                <a:sym typeface="STIX Two Text Medium"/>
              </a:defRPr>
            </a:lvl7pPr>
            <a:lvl8pPr lvl="7" algn="r">
              <a:spcBef>
                <a:spcPts val="0"/>
              </a:spcBef>
              <a:spcAft>
                <a:spcPts val="0"/>
              </a:spcAft>
              <a:buClr>
                <a:schemeClr val="accent2"/>
              </a:buClr>
              <a:buSzPts val="1400"/>
              <a:buFont typeface="STIX Two Text Medium"/>
              <a:buNone/>
              <a:defRPr>
                <a:solidFill>
                  <a:schemeClr val="accent2"/>
                </a:solidFill>
                <a:latin typeface="STIX Two Text Medium"/>
                <a:ea typeface="STIX Two Text Medium"/>
                <a:cs typeface="STIX Two Text Medium"/>
                <a:sym typeface="STIX Two Text Medium"/>
              </a:defRPr>
            </a:lvl8pPr>
            <a:lvl9pPr lvl="8" algn="r">
              <a:spcBef>
                <a:spcPts val="0"/>
              </a:spcBef>
              <a:spcAft>
                <a:spcPts val="0"/>
              </a:spcAft>
              <a:buClr>
                <a:schemeClr val="accent2"/>
              </a:buClr>
              <a:buSzPts val="1400"/>
              <a:buFont typeface="STIX Two Text Medium"/>
              <a:buNone/>
              <a:defRPr>
                <a:solidFill>
                  <a:schemeClr val="accent2"/>
                </a:solidFill>
                <a:latin typeface="STIX Two Text Medium"/>
                <a:ea typeface="STIX Two Text Medium"/>
                <a:cs typeface="STIX Two Text Medium"/>
                <a:sym typeface="STIX Two Text Medium"/>
              </a:defRPr>
            </a:lvl9pPr>
          </a:lstStyle>
          <a:p>
            <a:endParaRPr/>
          </a:p>
        </p:txBody>
      </p:sp>
      <p:sp>
        <p:nvSpPr>
          <p:cNvPr id="563" name="Google Shape;563;p41"/>
          <p:cNvSpPr txBox="1">
            <a:spLocks noGrp="1"/>
          </p:cNvSpPr>
          <p:nvPr>
            <p:ph type="subTitle" idx="2"/>
          </p:nvPr>
        </p:nvSpPr>
        <p:spPr>
          <a:xfrm rot="5400000">
            <a:off x="7668450" y="945575"/>
            <a:ext cx="1701300" cy="331500"/>
          </a:xfrm>
          <a:prstGeom prst="rect">
            <a:avLst/>
          </a:prstGeom>
        </p:spPr>
        <p:txBody>
          <a:bodyPr spcFirstLastPara="1" wrap="square" lIns="91425" tIns="91425" rIns="91425" bIns="91425" anchor="ctr" anchorCtr="0">
            <a:noAutofit/>
          </a:bodyPr>
          <a:lstStyle>
            <a:lvl1pPr lvl="0">
              <a:spcBef>
                <a:spcPts val="0"/>
              </a:spcBef>
              <a:spcAft>
                <a:spcPts val="0"/>
              </a:spcAft>
              <a:buClr>
                <a:schemeClr val="accent2"/>
              </a:buClr>
              <a:buSzPts val="1400"/>
              <a:buFont typeface="STIX Two Text Medium"/>
              <a:buNone/>
              <a:defRPr>
                <a:solidFill>
                  <a:schemeClr val="accent2"/>
                </a:solidFill>
                <a:latin typeface="STIX Two Text Medium"/>
                <a:ea typeface="STIX Two Text Medium"/>
                <a:cs typeface="STIX Two Text Medium"/>
                <a:sym typeface="STIX Two Text Medium"/>
              </a:defRPr>
            </a:lvl1pPr>
            <a:lvl2pPr lvl="1" algn="l">
              <a:spcBef>
                <a:spcPts val="0"/>
              </a:spcBef>
              <a:spcAft>
                <a:spcPts val="0"/>
              </a:spcAft>
              <a:buClr>
                <a:schemeClr val="accent2"/>
              </a:buClr>
              <a:buSzPts val="1400"/>
              <a:buFont typeface="STIX Two Text Medium"/>
              <a:buNone/>
              <a:defRPr>
                <a:solidFill>
                  <a:schemeClr val="accent2"/>
                </a:solidFill>
                <a:latin typeface="STIX Two Text Medium"/>
                <a:ea typeface="STIX Two Text Medium"/>
                <a:cs typeface="STIX Two Text Medium"/>
                <a:sym typeface="STIX Two Text Medium"/>
              </a:defRPr>
            </a:lvl2pPr>
            <a:lvl3pPr lvl="2" algn="l">
              <a:spcBef>
                <a:spcPts val="0"/>
              </a:spcBef>
              <a:spcAft>
                <a:spcPts val="0"/>
              </a:spcAft>
              <a:buClr>
                <a:schemeClr val="accent2"/>
              </a:buClr>
              <a:buSzPts val="1400"/>
              <a:buFont typeface="STIX Two Text Medium"/>
              <a:buNone/>
              <a:defRPr>
                <a:solidFill>
                  <a:schemeClr val="accent2"/>
                </a:solidFill>
                <a:latin typeface="STIX Two Text Medium"/>
                <a:ea typeface="STIX Two Text Medium"/>
                <a:cs typeface="STIX Two Text Medium"/>
                <a:sym typeface="STIX Two Text Medium"/>
              </a:defRPr>
            </a:lvl3pPr>
            <a:lvl4pPr lvl="3" algn="l">
              <a:spcBef>
                <a:spcPts val="0"/>
              </a:spcBef>
              <a:spcAft>
                <a:spcPts val="0"/>
              </a:spcAft>
              <a:buClr>
                <a:schemeClr val="accent2"/>
              </a:buClr>
              <a:buSzPts val="1400"/>
              <a:buFont typeface="STIX Two Text Medium"/>
              <a:buNone/>
              <a:defRPr>
                <a:solidFill>
                  <a:schemeClr val="accent2"/>
                </a:solidFill>
                <a:latin typeface="STIX Two Text Medium"/>
                <a:ea typeface="STIX Two Text Medium"/>
                <a:cs typeface="STIX Two Text Medium"/>
                <a:sym typeface="STIX Two Text Medium"/>
              </a:defRPr>
            </a:lvl4pPr>
            <a:lvl5pPr lvl="4" algn="l">
              <a:spcBef>
                <a:spcPts val="0"/>
              </a:spcBef>
              <a:spcAft>
                <a:spcPts val="0"/>
              </a:spcAft>
              <a:buClr>
                <a:schemeClr val="accent2"/>
              </a:buClr>
              <a:buSzPts val="1400"/>
              <a:buFont typeface="STIX Two Text Medium"/>
              <a:buNone/>
              <a:defRPr>
                <a:solidFill>
                  <a:schemeClr val="accent2"/>
                </a:solidFill>
                <a:latin typeface="STIX Two Text Medium"/>
                <a:ea typeface="STIX Two Text Medium"/>
                <a:cs typeface="STIX Two Text Medium"/>
                <a:sym typeface="STIX Two Text Medium"/>
              </a:defRPr>
            </a:lvl5pPr>
            <a:lvl6pPr lvl="5" algn="l">
              <a:spcBef>
                <a:spcPts val="0"/>
              </a:spcBef>
              <a:spcAft>
                <a:spcPts val="0"/>
              </a:spcAft>
              <a:buClr>
                <a:schemeClr val="accent2"/>
              </a:buClr>
              <a:buSzPts val="1400"/>
              <a:buFont typeface="STIX Two Text Medium"/>
              <a:buNone/>
              <a:defRPr>
                <a:solidFill>
                  <a:schemeClr val="accent2"/>
                </a:solidFill>
                <a:latin typeface="STIX Two Text Medium"/>
                <a:ea typeface="STIX Two Text Medium"/>
                <a:cs typeface="STIX Two Text Medium"/>
                <a:sym typeface="STIX Two Text Medium"/>
              </a:defRPr>
            </a:lvl6pPr>
            <a:lvl7pPr lvl="6" algn="l">
              <a:spcBef>
                <a:spcPts val="0"/>
              </a:spcBef>
              <a:spcAft>
                <a:spcPts val="0"/>
              </a:spcAft>
              <a:buClr>
                <a:schemeClr val="accent2"/>
              </a:buClr>
              <a:buSzPts val="1400"/>
              <a:buFont typeface="STIX Two Text Medium"/>
              <a:buNone/>
              <a:defRPr>
                <a:solidFill>
                  <a:schemeClr val="accent2"/>
                </a:solidFill>
                <a:latin typeface="STIX Two Text Medium"/>
                <a:ea typeface="STIX Two Text Medium"/>
                <a:cs typeface="STIX Two Text Medium"/>
                <a:sym typeface="STIX Two Text Medium"/>
              </a:defRPr>
            </a:lvl7pPr>
            <a:lvl8pPr lvl="7" algn="l">
              <a:spcBef>
                <a:spcPts val="0"/>
              </a:spcBef>
              <a:spcAft>
                <a:spcPts val="0"/>
              </a:spcAft>
              <a:buClr>
                <a:schemeClr val="accent2"/>
              </a:buClr>
              <a:buSzPts val="1400"/>
              <a:buFont typeface="STIX Two Text Medium"/>
              <a:buNone/>
              <a:defRPr>
                <a:solidFill>
                  <a:schemeClr val="accent2"/>
                </a:solidFill>
                <a:latin typeface="STIX Two Text Medium"/>
                <a:ea typeface="STIX Two Text Medium"/>
                <a:cs typeface="STIX Two Text Medium"/>
                <a:sym typeface="STIX Two Text Medium"/>
              </a:defRPr>
            </a:lvl8pPr>
            <a:lvl9pPr lvl="8" algn="l">
              <a:spcBef>
                <a:spcPts val="0"/>
              </a:spcBef>
              <a:spcAft>
                <a:spcPts val="0"/>
              </a:spcAft>
              <a:buClr>
                <a:schemeClr val="accent2"/>
              </a:buClr>
              <a:buSzPts val="1400"/>
              <a:buFont typeface="STIX Two Text Medium"/>
              <a:buNone/>
              <a:defRPr>
                <a:solidFill>
                  <a:schemeClr val="accent2"/>
                </a:solidFill>
                <a:latin typeface="STIX Two Text Medium"/>
                <a:ea typeface="STIX Two Text Medium"/>
                <a:cs typeface="STIX Two Text Medium"/>
                <a:sym typeface="STIX Two Text Medium"/>
              </a:defRPr>
            </a:lvl9pPr>
          </a:lstStyle>
          <a:p>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itle only">
  <p:cSld name="CUSTOM_3_1">
    <p:bg>
      <p:bgPr>
        <a:solidFill>
          <a:schemeClr val="lt2"/>
        </a:solidFill>
        <a:effectLst/>
      </p:bgPr>
    </p:bg>
    <p:spTree>
      <p:nvGrpSpPr>
        <p:cNvPr id="1" name="Shape 564"/>
        <p:cNvGrpSpPr/>
        <p:nvPr/>
      </p:nvGrpSpPr>
      <p:grpSpPr>
        <a:xfrm>
          <a:off x="0" y="0"/>
          <a:ext cx="0" cy="0"/>
          <a:chOff x="0" y="0"/>
          <a:chExt cx="0" cy="0"/>
        </a:xfrm>
      </p:grpSpPr>
      <p:sp>
        <p:nvSpPr>
          <p:cNvPr id="565" name="Google Shape;565;p42"/>
          <p:cNvSpPr/>
          <p:nvPr/>
        </p:nvSpPr>
        <p:spPr>
          <a:xfrm flipH="1">
            <a:off x="343200" y="342900"/>
            <a:ext cx="8800800" cy="48006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66" name="Google Shape;566;p42"/>
          <p:cNvSpPr/>
          <p:nvPr/>
        </p:nvSpPr>
        <p:spPr>
          <a:xfrm rot="-5400000" flipH="1">
            <a:off x="343225" y="342900"/>
            <a:ext cx="745800" cy="745800"/>
          </a:xfrm>
          <a:prstGeom prst="halfFrame">
            <a:avLst>
              <a:gd name="adj1" fmla="val 21319"/>
              <a:gd name="adj2" fmla="val 21319"/>
            </a:avLst>
          </a:prstGeom>
          <a:solidFill>
            <a:schemeClr val="accent2"/>
          </a:solidFill>
          <a:ln w="19050"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67" name="Google Shape;567;p42"/>
          <p:cNvSpPr/>
          <p:nvPr/>
        </p:nvSpPr>
        <p:spPr>
          <a:xfrm rot="10800000" flipH="1">
            <a:off x="343225" y="4397825"/>
            <a:ext cx="745800" cy="745800"/>
          </a:xfrm>
          <a:prstGeom prst="halfFrame">
            <a:avLst>
              <a:gd name="adj1" fmla="val 21319"/>
              <a:gd name="adj2" fmla="val 21319"/>
            </a:avLst>
          </a:prstGeom>
          <a:solidFill>
            <a:schemeClr val="accent2"/>
          </a:solidFill>
          <a:ln w="19050"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nvGrpSpPr>
          <p:cNvPr id="568" name="Google Shape;568;p42"/>
          <p:cNvGrpSpPr/>
          <p:nvPr/>
        </p:nvGrpSpPr>
        <p:grpSpPr>
          <a:xfrm flipH="1">
            <a:off x="85800" y="76325"/>
            <a:ext cx="7808400" cy="5067300"/>
            <a:chOff x="1249800" y="76325"/>
            <a:chExt cx="7808400" cy="5067300"/>
          </a:xfrm>
        </p:grpSpPr>
        <p:cxnSp>
          <p:nvCxnSpPr>
            <p:cNvPr id="569" name="Google Shape;569;p42"/>
            <p:cNvCxnSpPr/>
            <p:nvPr/>
          </p:nvCxnSpPr>
          <p:spPr>
            <a:xfrm>
              <a:off x="1249800" y="85800"/>
              <a:ext cx="7808400" cy="0"/>
            </a:xfrm>
            <a:prstGeom prst="straightConnector1">
              <a:avLst/>
            </a:prstGeom>
            <a:noFill/>
            <a:ln w="19050" cap="flat" cmpd="sng">
              <a:solidFill>
                <a:schemeClr val="accent2"/>
              </a:solidFill>
              <a:prstDash val="solid"/>
              <a:round/>
              <a:headEnd type="none" w="med" len="med"/>
              <a:tailEnd type="none" w="med" len="med"/>
            </a:ln>
          </p:spPr>
        </p:cxnSp>
        <p:cxnSp>
          <p:nvCxnSpPr>
            <p:cNvPr id="570" name="Google Shape;570;p42"/>
            <p:cNvCxnSpPr/>
            <p:nvPr/>
          </p:nvCxnSpPr>
          <p:spPr>
            <a:xfrm rot="10800000">
              <a:off x="9058200" y="76325"/>
              <a:ext cx="0" cy="5067300"/>
            </a:xfrm>
            <a:prstGeom prst="straightConnector1">
              <a:avLst/>
            </a:prstGeom>
            <a:noFill/>
            <a:ln w="19050" cap="flat" cmpd="sng">
              <a:solidFill>
                <a:schemeClr val="accent2"/>
              </a:solidFill>
              <a:prstDash val="solid"/>
              <a:round/>
              <a:headEnd type="none" w="med" len="med"/>
              <a:tailEnd type="none" w="med" len="med"/>
            </a:ln>
          </p:spPr>
        </p:cxnSp>
      </p:grpSp>
      <p:grpSp>
        <p:nvGrpSpPr>
          <p:cNvPr id="571" name="Google Shape;571;p42"/>
          <p:cNvGrpSpPr/>
          <p:nvPr/>
        </p:nvGrpSpPr>
        <p:grpSpPr>
          <a:xfrm flipH="1">
            <a:off x="171600" y="162125"/>
            <a:ext cx="7722600" cy="4981500"/>
            <a:chOff x="1249800" y="162125"/>
            <a:chExt cx="7722600" cy="4981500"/>
          </a:xfrm>
        </p:grpSpPr>
        <p:cxnSp>
          <p:nvCxnSpPr>
            <p:cNvPr id="572" name="Google Shape;572;p42"/>
            <p:cNvCxnSpPr/>
            <p:nvPr/>
          </p:nvCxnSpPr>
          <p:spPr>
            <a:xfrm>
              <a:off x="1249800" y="171625"/>
              <a:ext cx="7722600" cy="0"/>
            </a:xfrm>
            <a:prstGeom prst="straightConnector1">
              <a:avLst/>
            </a:prstGeom>
            <a:noFill/>
            <a:ln w="19050" cap="flat" cmpd="sng">
              <a:solidFill>
                <a:schemeClr val="accent2"/>
              </a:solidFill>
              <a:prstDash val="solid"/>
              <a:round/>
              <a:headEnd type="none" w="med" len="med"/>
              <a:tailEnd type="none" w="med" len="med"/>
            </a:ln>
          </p:spPr>
        </p:cxnSp>
        <p:cxnSp>
          <p:nvCxnSpPr>
            <p:cNvPr id="573" name="Google Shape;573;p42"/>
            <p:cNvCxnSpPr/>
            <p:nvPr/>
          </p:nvCxnSpPr>
          <p:spPr>
            <a:xfrm rot="10800000">
              <a:off x="8972375" y="162125"/>
              <a:ext cx="0" cy="4981500"/>
            </a:xfrm>
            <a:prstGeom prst="straightConnector1">
              <a:avLst/>
            </a:prstGeom>
            <a:noFill/>
            <a:ln w="19050" cap="flat" cmpd="sng">
              <a:solidFill>
                <a:schemeClr val="accent2"/>
              </a:solidFill>
              <a:prstDash val="solid"/>
              <a:round/>
              <a:headEnd type="none" w="med" len="med"/>
              <a:tailEnd type="none" w="med" len="med"/>
            </a:ln>
          </p:spPr>
        </p:cxnSp>
      </p:grpSp>
      <p:grpSp>
        <p:nvGrpSpPr>
          <p:cNvPr id="574" name="Google Shape;574;p42"/>
          <p:cNvGrpSpPr/>
          <p:nvPr/>
        </p:nvGrpSpPr>
        <p:grpSpPr>
          <a:xfrm flipH="1">
            <a:off x="257400" y="247925"/>
            <a:ext cx="7636800" cy="4895700"/>
            <a:chOff x="1249800" y="247925"/>
            <a:chExt cx="7636800" cy="4895700"/>
          </a:xfrm>
        </p:grpSpPr>
        <p:cxnSp>
          <p:nvCxnSpPr>
            <p:cNvPr id="575" name="Google Shape;575;p42"/>
            <p:cNvCxnSpPr/>
            <p:nvPr/>
          </p:nvCxnSpPr>
          <p:spPr>
            <a:xfrm>
              <a:off x="1249800" y="257425"/>
              <a:ext cx="7636800" cy="0"/>
            </a:xfrm>
            <a:prstGeom prst="straightConnector1">
              <a:avLst/>
            </a:prstGeom>
            <a:noFill/>
            <a:ln w="19050" cap="flat" cmpd="sng">
              <a:solidFill>
                <a:schemeClr val="accent2"/>
              </a:solidFill>
              <a:prstDash val="solid"/>
              <a:round/>
              <a:headEnd type="none" w="med" len="med"/>
              <a:tailEnd type="none" w="med" len="med"/>
            </a:ln>
          </p:spPr>
        </p:cxnSp>
        <p:cxnSp>
          <p:nvCxnSpPr>
            <p:cNvPr id="576" name="Google Shape;576;p42"/>
            <p:cNvCxnSpPr/>
            <p:nvPr/>
          </p:nvCxnSpPr>
          <p:spPr>
            <a:xfrm rot="10800000">
              <a:off x="8886575" y="247925"/>
              <a:ext cx="0" cy="4895700"/>
            </a:xfrm>
            <a:prstGeom prst="straightConnector1">
              <a:avLst/>
            </a:prstGeom>
            <a:noFill/>
            <a:ln w="19050" cap="flat" cmpd="sng">
              <a:solidFill>
                <a:schemeClr val="accent2"/>
              </a:solidFill>
              <a:prstDash val="solid"/>
              <a:round/>
              <a:headEnd type="none" w="med" len="med"/>
              <a:tailEnd type="none" w="med" len="med"/>
            </a:ln>
          </p:spPr>
        </p:cxnSp>
      </p:grpSp>
      <p:sp>
        <p:nvSpPr>
          <p:cNvPr id="577" name="Google Shape;577;p42"/>
          <p:cNvSpPr txBox="1">
            <a:spLocks noGrp="1"/>
          </p:cNvSpPr>
          <p:nvPr>
            <p:ph type="ctrTitle"/>
          </p:nvPr>
        </p:nvSpPr>
        <p:spPr>
          <a:xfrm>
            <a:off x="1375800" y="1703150"/>
            <a:ext cx="5485800" cy="1737300"/>
          </a:xfrm>
          <a:prstGeom prst="rect">
            <a:avLst/>
          </a:prstGeom>
        </p:spPr>
        <p:txBody>
          <a:bodyPr spcFirstLastPara="1" wrap="square" lIns="91425" tIns="91425" rIns="91425" bIns="91425" anchor="ctr" anchorCtr="0">
            <a:noAutofit/>
          </a:bodyPr>
          <a:lstStyle>
            <a:lvl1pPr lvl="0" algn="ctr">
              <a:spcBef>
                <a:spcPts val="0"/>
              </a:spcBef>
              <a:spcAft>
                <a:spcPts val="0"/>
              </a:spcAft>
              <a:buClr>
                <a:schemeClr val="accent2"/>
              </a:buClr>
              <a:buSzPts val="4800"/>
              <a:buFont typeface="STIX Two Text SemiBold"/>
              <a:buNone/>
              <a:defRPr sz="4800">
                <a:solidFill>
                  <a:schemeClr val="accent2"/>
                </a:solidFill>
              </a:defRPr>
            </a:lvl1pPr>
            <a:lvl2pPr lvl="1" algn="ctr">
              <a:spcBef>
                <a:spcPts val="0"/>
              </a:spcBef>
              <a:spcAft>
                <a:spcPts val="0"/>
              </a:spcAft>
              <a:buClr>
                <a:schemeClr val="accent2"/>
              </a:buClr>
              <a:buSzPts val="4800"/>
              <a:buNone/>
              <a:defRPr sz="4800">
                <a:solidFill>
                  <a:schemeClr val="accent2"/>
                </a:solidFill>
              </a:defRPr>
            </a:lvl2pPr>
            <a:lvl3pPr lvl="2" algn="ctr">
              <a:spcBef>
                <a:spcPts val="0"/>
              </a:spcBef>
              <a:spcAft>
                <a:spcPts val="0"/>
              </a:spcAft>
              <a:buClr>
                <a:schemeClr val="accent2"/>
              </a:buClr>
              <a:buSzPts val="4800"/>
              <a:buNone/>
              <a:defRPr sz="4800">
                <a:solidFill>
                  <a:schemeClr val="accent2"/>
                </a:solidFill>
              </a:defRPr>
            </a:lvl3pPr>
            <a:lvl4pPr lvl="3" algn="ctr">
              <a:spcBef>
                <a:spcPts val="0"/>
              </a:spcBef>
              <a:spcAft>
                <a:spcPts val="0"/>
              </a:spcAft>
              <a:buClr>
                <a:schemeClr val="accent2"/>
              </a:buClr>
              <a:buSzPts val="4800"/>
              <a:buNone/>
              <a:defRPr sz="4800">
                <a:solidFill>
                  <a:schemeClr val="accent2"/>
                </a:solidFill>
              </a:defRPr>
            </a:lvl4pPr>
            <a:lvl5pPr lvl="4" algn="ctr">
              <a:spcBef>
                <a:spcPts val="0"/>
              </a:spcBef>
              <a:spcAft>
                <a:spcPts val="0"/>
              </a:spcAft>
              <a:buClr>
                <a:schemeClr val="accent2"/>
              </a:buClr>
              <a:buSzPts val="4800"/>
              <a:buNone/>
              <a:defRPr sz="4800">
                <a:solidFill>
                  <a:schemeClr val="accent2"/>
                </a:solidFill>
              </a:defRPr>
            </a:lvl5pPr>
            <a:lvl6pPr lvl="5" algn="ctr">
              <a:spcBef>
                <a:spcPts val="0"/>
              </a:spcBef>
              <a:spcAft>
                <a:spcPts val="0"/>
              </a:spcAft>
              <a:buClr>
                <a:schemeClr val="accent2"/>
              </a:buClr>
              <a:buSzPts val="4800"/>
              <a:buNone/>
              <a:defRPr sz="4800">
                <a:solidFill>
                  <a:schemeClr val="accent2"/>
                </a:solidFill>
              </a:defRPr>
            </a:lvl6pPr>
            <a:lvl7pPr lvl="6" algn="ctr">
              <a:spcBef>
                <a:spcPts val="0"/>
              </a:spcBef>
              <a:spcAft>
                <a:spcPts val="0"/>
              </a:spcAft>
              <a:buClr>
                <a:schemeClr val="accent2"/>
              </a:buClr>
              <a:buSzPts val="4800"/>
              <a:buNone/>
              <a:defRPr sz="4800">
                <a:solidFill>
                  <a:schemeClr val="accent2"/>
                </a:solidFill>
              </a:defRPr>
            </a:lvl7pPr>
            <a:lvl8pPr lvl="7" algn="ctr">
              <a:spcBef>
                <a:spcPts val="0"/>
              </a:spcBef>
              <a:spcAft>
                <a:spcPts val="0"/>
              </a:spcAft>
              <a:buClr>
                <a:schemeClr val="accent2"/>
              </a:buClr>
              <a:buSzPts val="4800"/>
              <a:buNone/>
              <a:defRPr sz="4800">
                <a:solidFill>
                  <a:schemeClr val="accent2"/>
                </a:solidFill>
              </a:defRPr>
            </a:lvl8pPr>
            <a:lvl9pPr lvl="8" algn="ctr">
              <a:spcBef>
                <a:spcPts val="0"/>
              </a:spcBef>
              <a:spcAft>
                <a:spcPts val="0"/>
              </a:spcAft>
              <a:buClr>
                <a:schemeClr val="accent2"/>
              </a:buClr>
              <a:buSzPts val="4800"/>
              <a:buNone/>
              <a:defRPr sz="4800">
                <a:solidFill>
                  <a:schemeClr val="accent2"/>
                </a:solidFill>
              </a:defRPr>
            </a:lvl9pPr>
          </a:lstStyle>
          <a:p>
            <a:endParaRPr/>
          </a:p>
        </p:txBody>
      </p:sp>
      <p:sp>
        <p:nvSpPr>
          <p:cNvPr id="578" name="Google Shape;578;p42"/>
          <p:cNvSpPr/>
          <p:nvPr/>
        </p:nvSpPr>
        <p:spPr>
          <a:xfrm rot="10800000">
            <a:off x="7894200" y="0"/>
            <a:ext cx="1249800" cy="5143500"/>
          </a:xfrm>
          <a:prstGeom prst="rect">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2"/>
              </a:solidFill>
            </a:endParaRPr>
          </a:p>
        </p:txBody>
      </p:sp>
      <p:sp>
        <p:nvSpPr>
          <p:cNvPr id="579" name="Google Shape;579;p42"/>
          <p:cNvSpPr/>
          <p:nvPr/>
        </p:nvSpPr>
        <p:spPr>
          <a:xfrm rot="10800000">
            <a:off x="8151300" y="167450"/>
            <a:ext cx="735600" cy="1890600"/>
          </a:xfrm>
          <a:prstGeom prst="plaque">
            <a:avLst>
              <a:gd name="adj" fmla="val 23940"/>
            </a:avLst>
          </a:prstGeom>
          <a:noFill/>
          <a:ln w="19050"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80" name="Google Shape;580;p42"/>
          <p:cNvSpPr/>
          <p:nvPr/>
        </p:nvSpPr>
        <p:spPr>
          <a:xfrm rot="10800000">
            <a:off x="8151300" y="3088375"/>
            <a:ext cx="735600" cy="1887600"/>
          </a:xfrm>
          <a:prstGeom prst="plaque">
            <a:avLst>
              <a:gd name="adj" fmla="val 23940"/>
            </a:avLst>
          </a:prstGeom>
          <a:noFill/>
          <a:ln w="19050"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81" name="Google Shape;581;p42"/>
          <p:cNvSpPr/>
          <p:nvPr/>
        </p:nvSpPr>
        <p:spPr>
          <a:xfrm rot="10800000">
            <a:off x="7997850" y="2264525"/>
            <a:ext cx="1042500" cy="635700"/>
          </a:xfrm>
          <a:prstGeom prst="hexagon">
            <a:avLst>
              <a:gd name="adj" fmla="val 40849"/>
              <a:gd name="vf" fmla="val 115470"/>
            </a:avLst>
          </a:prstGeom>
          <a:noFill/>
          <a:ln w="19050"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82" name="Google Shape;582;p42"/>
          <p:cNvSpPr/>
          <p:nvPr/>
        </p:nvSpPr>
        <p:spPr>
          <a:xfrm rot="10800000">
            <a:off x="8336250" y="2399550"/>
            <a:ext cx="365700" cy="365700"/>
          </a:xfrm>
          <a:prstGeom prst="diamond">
            <a:avLst/>
          </a:prstGeom>
          <a:noFill/>
          <a:ln w="19050"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chemeClr val="lt2"/>
        </a:solidFill>
        <a:effectLst/>
      </p:bgPr>
    </p:bg>
    <p:spTree>
      <p:nvGrpSpPr>
        <p:cNvPr id="1" name="Shape 583"/>
        <p:cNvGrpSpPr/>
        <p:nvPr/>
      </p:nvGrpSpPr>
      <p:grpSpPr>
        <a:xfrm>
          <a:off x="0" y="0"/>
          <a:ext cx="0" cy="0"/>
          <a:chOff x="0" y="0"/>
          <a:chExt cx="0" cy="0"/>
        </a:xfrm>
      </p:grpSpPr>
      <p:sp>
        <p:nvSpPr>
          <p:cNvPr id="584" name="Google Shape;584;p4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theme" Target="../theme/theme1.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3000"/>
              <a:buFont typeface="STIX Two Text SemiBold"/>
              <a:buNone/>
              <a:defRPr sz="3000">
                <a:solidFill>
                  <a:schemeClr val="dk1"/>
                </a:solidFill>
                <a:latin typeface="STIX Two Text SemiBold"/>
                <a:ea typeface="STIX Two Text SemiBold"/>
                <a:cs typeface="STIX Two Text SemiBold"/>
                <a:sym typeface="STIX Two Text SemiBold"/>
              </a:defRPr>
            </a:lvl1pPr>
            <a:lvl2pPr lvl="1">
              <a:spcBef>
                <a:spcPts val="0"/>
              </a:spcBef>
              <a:spcAft>
                <a:spcPts val="0"/>
              </a:spcAft>
              <a:buClr>
                <a:schemeClr val="dk1"/>
              </a:buClr>
              <a:buSzPts val="3000"/>
              <a:buFont typeface="STIX Two Text SemiBold"/>
              <a:buNone/>
              <a:defRPr sz="3000">
                <a:solidFill>
                  <a:schemeClr val="dk1"/>
                </a:solidFill>
                <a:latin typeface="STIX Two Text SemiBold"/>
                <a:ea typeface="STIX Two Text SemiBold"/>
                <a:cs typeface="STIX Two Text SemiBold"/>
                <a:sym typeface="STIX Two Text SemiBold"/>
              </a:defRPr>
            </a:lvl2pPr>
            <a:lvl3pPr lvl="2">
              <a:spcBef>
                <a:spcPts val="0"/>
              </a:spcBef>
              <a:spcAft>
                <a:spcPts val="0"/>
              </a:spcAft>
              <a:buClr>
                <a:schemeClr val="dk1"/>
              </a:buClr>
              <a:buSzPts val="3000"/>
              <a:buFont typeface="STIX Two Text SemiBold"/>
              <a:buNone/>
              <a:defRPr sz="3000">
                <a:solidFill>
                  <a:schemeClr val="dk1"/>
                </a:solidFill>
                <a:latin typeface="STIX Two Text SemiBold"/>
                <a:ea typeface="STIX Two Text SemiBold"/>
                <a:cs typeface="STIX Two Text SemiBold"/>
                <a:sym typeface="STIX Two Text SemiBold"/>
              </a:defRPr>
            </a:lvl3pPr>
            <a:lvl4pPr lvl="3">
              <a:spcBef>
                <a:spcPts val="0"/>
              </a:spcBef>
              <a:spcAft>
                <a:spcPts val="0"/>
              </a:spcAft>
              <a:buClr>
                <a:schemeClr val="dk1"/>
              </a:buClr>
              <a:buSzPts val="3000"/>
              <a:buFont typeface="STIX Two Text SemiBold"/>
              <a:buNone/>
              <a:defRPr sz="3000">
                <a:solidFill>
                  <a:schemeClr val="dk1"/>
                </a:solidFill>
                <a:latin typeface="STIX Two Text SemiBold"/>
                <a:ea typeface="STIX Two Text SemiBold"/>
                <a:cs typeface="STIX Two Text SemiBold"/>
                <a:sym typeface="STIX Two Text SemiBold"/>
              </a:defRPr>
            </a:lvl4pPr>
            <a:lvl5pPr lvl="4">
              <a:spcBef>
                <a:spcPts val="0"/>
              </a:spcBef>
              <a:spcAft>
                <a:spcPts val="0"/>
              </a:spcAft>
              <a:buClr>
                <a:schemeClr val="dk1"/>
              </a:buClr>
              <a:buSzPts val="3000"/>
              <a:buFont typeface="STIX Two Text SemiBold"/>
              <a:buNone/>
              <a:defRPr sz="3000">
                <a:solidFill>
                  <a:schemeClr val="dk1"/>
                </a:solidFill>
                <a:latin typeface="STIX Two Text SemiBold"/>
                <a:ea typeface="STIX Two Text SemiBold"/>
                <a:cs typeface="STIX Two Text SemiBold"/>
                <a:sym typeface="STIX Two Text SemiBold"/>
              </a:defRPr>
            </a:lvl5pPr>
            <a:lvl6pPr lvl="5">
              <a:spcBef>
                <a:spcPts val="0"/>
              </a:spcBef>
              <a:spcAft>
                <a:spcPts val="0"/>
              </a:spcAft>
              <a:buClr>
                <a:schemeClr val="dk1"/>
              </a:buClr>
              <a:buSzPts val="3000"/>
              <a:buFont typeface="STIX Two Text SemiBold"/>
              <a:buNone/>
              <a:defRPr sz="3000">
                <a:solidFill>
                  <a:schemeClr val="dk1"/>
                </a:solidFill>
                <a:latin typeface="STIX Two Text SemiBold"/>
                <a:ea typeface="STIX Two Text SemiBold"/>
                <a:cs typeface="STIX Two Text SemiBold"/>
                <a:sym typeface="STIX Two Text SemiBold"/>
              </a:defRPr>
            </a:lvl6pPr>
            <a:lvl7pPr lvl="6">
              <a:spcBef>
                <a:spcPts val="0"/>
              </a:spcBef>
              <a:spcAft>
                <a:spcPts val="0"/>
              </a:spcAft>
              <a:buClr>
                <a:schemeClr val="dk1"/>
              </a:buClr>
              <a:buSzPts val="3000"/>
              <a:buFont typeface="STIX Two Text SemiBold"/>
              <a:buNone/>
              <a:defRPr sz="3000">
                <a:solidFill>
                  <a:schemeClr val="dk1"/>
                </a:solidFill>
                <a:latin typeface="STIX Two Text SemiBold"/>
                <a:ea typeface="STIX Two Text SemiBold"/>
                <a:cs typeface="STIX Two Text SemiBold"/>
                <a:sym typeface="STIX Two Text SemiBold"/>
              </a:defRPr>
            </a:lvl7pPr>
            <a:lvl8pPr lvl="7">
              <a:spcBef>
                <a:spcPts val="0"/>
              </a:spcBef>
              <a:spcAft>
                <a:spcPts val="0"/>
              </a:spcAft>
              <a:buClr>
                <a:schemeClr val="dk1"/>
              </a:buClr>
              <a:buSzPts val="3000"/>
              <a:buFont typeface="STIX Two Text SemiBold"/>
              <a:buNone/>
              <a:defRPr sz="3000">
                <a:solidFill>
                  <a:schemeClr val="dk1"/>
                </a:solidFill>
                <a:latin typeface="STIX Two Text SemiBold"/>
                <a:ea typeface="STIX Two Text SemiBold"/>
                <a:cs typeface="STIX Two Text SemiBold"/>
                <a:sym typeface="STIX Two Text SemiBold"/>
              </a:defRPr>
            </a:lvl8pPr>
            <a:lvl9pPr lvl="8">
              <a:spcBef>
                <a:spcPts val="0"/>
              </a:spcBef>
              <a:spcAft>
                <a:spcPts val="0"/>
              </a:spcAft>
              <a:buClr>
                <a:schemeClr val="dk1"/>
              </a:buClr>
              <a:buSzPts val="3000"/>
              <a:buFont typeface="STIX Two Text SemiBold"/>
              <a:buNone/>
              <a:defRPr sz="3000">
                <a:solidFill>
                  <a:schemeClr val="dk1"/>
                </a:solidFill>
                <a:latin typeface="STIX Two Text SemiBold"/>
                <a:ea typeface="STIX Two Text SemiBold"/>
                <a:cs typeface="STIX Two Text SemiBold"/>
                <a:sym typeface="STIX Two Text SemiBold"/>
              </a:defRPr>
            </a:lvl9pPr>
          </a:lstStyle>
          <a:p>
            <a:endParaRPr/>
          </a:p>
        </p:txBody>
      </p:sp>
      <p:sp>
        <p:nvSpPr>
          <p:cNvPr id="7" name="Google Shape;7;p1"/>
          <p:cNvSpPr txBox="1">
            <a:spLocks noGrp="1"/>
          </p:cNvSpPr>
          <p:nvPr>
            <p:ph type="body" idx="1"/>
          </p:nvPr>
        </p:nvSpPr>
        <p:spPr>
          <a:xfrm>
            <a:off x="311700" y="1800050"/>
            <a:ext cx="3661800" cy="2072100"/>
          </a:xfrm>
          <a:prstGeom prst="rect">
            <a:avLst/>
          </a:prstGeom>
          <a:noFill/>
          <a:ln>
            <a:noFill/>
          </a:ln>
        </p:spPr>
        <p:txBody>
          <a:bodyPr spcFirstLastPara="1" wrap="square" lIns="91425" tIns="91425" rIns="91425" bIns="91425" anchor="t" anchorCtr="0">
            <a:noAutofit/>
          </a:bodyPr>
          <a:lstStyle>
            <a:lvl1pPr marL="457200" lvl="0" indent="-304800">
              <a:spcBef>
                <a:spcPts val="0"/>
              </a:spcBef>
              <a:spcAft>
                <a:spcPts val="0"/>
              </a:spcAft>
              <a:buClr>
                <a:schemeClr val="dk2"/>
              </a:buClr>
              <a:buSzPts val="1200"/>
              <a:buFont typeface="STIX Two Text"/>
              <a:buChar char="●"/>
              <a:defRPr sz="1200">
                <a:solidFill>
                  <a:schemeClr val="dk2"/>
                </a:solidFill>
                <a:latin typeface="STIX Two Text"/>
                <a:ea typeface="STIX Two Text"/>
                <a:cs typeface="STIX Two Text"/>
                <a:sym typeface="STIX Two Text"/>
              </a:defRPr>
            </a:lvl1pPr>
            <a:lvl2pPr marL="914400" lvl="1" indent="-304800">
              <a:spcBef>
                <a:spcPts val="0"/>
              </a:spcBef>
              <a:spcAft>
                <a:spcPts val="0"/>
              </a:spcAft>
              <a:buClr>
                <a:schemeClr val="dk2"/>
              </a:buClr>
              <a:buSzPts val="1200"/>
              <a:buFont typeface="STIX Two Text"/>
              <a:buChar char="○"/>
              <a:defRPr sz="1200">
                <a:solidFill>
                  <a:schemeClr val="dk2"/>
                </a:solidFill>
                <a:latin typeface="STIX Two Text"/>
                <a:ea typeface="STIX Two Text"/>
                <a:cs typeface="STIX Two Text"/>
                <a:sym typeface="STIX Two Text"/>
              </a:defRPr>
            </a:lvl2pPr>
            <a:lvl3pPr marL="1371600" lvl="2" indent="-304800">
              <a:spcBef>
                <a:spcPts val="0"/>
              </a:spcBef>
              <a:spcAft>
                <a:spcPts val="0"/>
              </a:spcAft>
              <a:buClr>
                <a:schemeClr val="dk2"/>
              </a:buClr>
              <a:buSzPts val="1200"/>
              <a:buFont typeface="STIX Two Text"/>
              <a:buChar char="■"/>
              <a:defRPr sz="1200">
                <a:solidFill>
                  <a:schemeClr val="dk2"/>
                </a:solidFill>
                <a:latin typeface="STIX Two Text"/>
                <a:ea typeface="STIX Two Text"/>
                <a:cs typeface="STIX Two Text"/>
                <a:sym typeface="STIX Two Text"/>
              </a:defRPr>
            </a:lvl3pPr>
            <a:lvl4pPr marL="1828800" lvl="3" indent="-304800">
              <a:spcBef>
                <a:spcPts val="0"/>
              </a:spcBef>
              <a:spcAft>
                <a:spcPts val="0"/>
              </a:spcAft>
              <a:buClr>
                <a:schemeClr val="dk2"/>
              </a:buClr>
              <a:buSzPts val="1200"/>
              <a:buFont typeface="STIX Two Text"/>
              <a:buChar char="●"/>
              <a:defRPr sz="1200">
                <a:solidFill>
                  <a:schemeClr val="dk2"/>
                </a:solidFill>
                <a:latin typeface="STIX Two Text"/>
                <a:ea typeface="STIX Two Text"/>
                <a:cs typeface="STIX Two Text"/>
                <a:sym typeface="STIX Two Text"/>
              </a:defRPr>
            </a:lvl4pPr>
            <a:lvl5pPr marL="2286000" lvl="4" indent="-304800">
              <a:spcBef>
                <a:spcPts val="0"/>
              </a:spcBef>
              <a:spcAft>
                <a:spcPts val="0"/>
              </a:spcAft>
              <a:buClr>
                <a:schemeClr val="dk2"/>
              </a:buClr>
              <a:buSzPts val="1200"/>
              <a:buFont typeface="STIX Two Text"/>
              <a:buChar char="○"/>
              <a:defRPr sz="1200">
                <a:solidFill>
                  <a:schemeClr val="dk2"/>
                </a:solidFill>
                <a:latin typeface="STIX Two Text"/>
                <a:ea typeface="STIX Two Text"/>
                <a:cs typeface="STIX Two Text"/>
                <a:sym typeface="STIX Two Text"/>
              </a:defRPr>
            </a:lvl5pPr>
            <a:lvl6pPr marL="2743200" lvl="5" indent="-304800">
              <a:spcBef>
                <a:spcPts val="0"/>
              </a:spcBef>
              <a:spcAft>
                <a:spcPts val="0"/>
              </a:spcAft>
              <a:buClr>
                <a:schemeClr val="dk2"/>
              </a:buClr>
              <a:buSzPts val="1200"/>
              <a:buFont typeface="STIX Two Text"/>
              <a:buChar char="■"/>
              <a:defRPr sz="1200">
                <a:solidFill>
                  <a:schemeClr val="dk2"/>
                </a:solidFill>
                <a:latin typeface="STIX Two Text"/>
                <a:ea typeface="STIX Two Text"/>
                <a:cs typeface="STIX Two Text"/>
                <a:sym typeface="STIX Two Text"/>
              </a:defRPr>
            </a:lvl6pPr>
            <a:lvl7pPr marL="3200400" lvl="6" indent="-304800">
              <a:spcBef>
                <a:spcPts val="0"/>
              </a:spcBef>
              <a:spcAft>
                <a:spcPts val="0"/>
              </a:spcAft>
              <a:buClr>
                <a:schemeClr val="dk2"/>
              </a:buClr>
              <a:buSzPts val="1200"/>
              <a:buFont typeface="STIX Two Text"/>
              <a:buChar char="●"/>
              <a:defRPr sz="1200">
                <a:solidFill>
                  <a:schemeClr val="dk2"/>
                </a:solidFill>
                <a:latin typeface="STIX Two Text"/>
                <a:ea typeface="STIX Two Text"/>
                <a:cs typeface="STIX Two Text"/>
                <a:sym typeface="STIX Two Text"/>
              </a:defRPr>
            </a:lvl7pPr>
            <a:lvl8pPr marL="3657600" lvl="7" indent="-304800">
              <a:spcBef>
                <a:spcPts val="0"/>
              </a:spcBef>
              <a:spcAft>
                <a:spcPts val="0"/>
              </a:spcAft>
              <a:buClr>
                <a:schemeClr val="dk2"/>
              </a:buClr>
              <a:buSzPts val="1200"/>
              <a:buFont typeface="STIX Two Text"/>
              <a:buChar char="○"/>
              <a:defRPr sz="1200">
                <a:solidFill>
                  <a:schemeClr val="dk2"/>
                </a:solidFill>
                <a:latin typeface="STIX Two Text"/>
                <a:ea typeface="STIX Two Text"/>
                <a:cs typeface="STIX Two Text"/>
                <a:sym typeface="STIX Two Text"/>
              </a:defRPr>
            </a:lvl8pPr>
            <a:lvl9pPr marL="4114800" lvl="8" indent="-304800">
              <a:spcBef>
                <a:spcPts val="0"/>
              </a:spcBef>
              <a:spcAft>
                <a:spcPts val="0"/>
              </a:spcAft>
              <a:buClr>
                <a:schemeClr val="dk2"/>
              </a:buClr>
              <a:buSzPts val="1200"/>
              <a:buFont typeface="STIX Two Text"/>
              <a:buChar char="■"/>
              <a:defRPr sz="1200">
                <a:solidFill>
                  <a:schemeClr val="dk2"/>
                </a:solidFill>
                <a:latin typeface="STIX Two Text"/>
                <a:ea typeface="STIX Two Text"/>
                <a:cs typeface="STIX Two Text"/>
                <a:sym typeface="STIX Two Text"/>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latin typeface="STIX Two Text"/>
                <a:ea typeface="STIX Two Text"/>
                <a:cs typeface="STIX Two Text"/>
                <a:sym typeface="STIX Two Text"/>
              </a:defRPr>
            </a:lvl1pPr>
            <a:lvl2pPr lvl="1" algn="r">
              <a:buNone/>
              <a:defRPr sz="1000">
                <a:solidFill>
                  <a:schemeClr val="dk2"/>
                </a:solidFill>
                <a:latin typeface="STIX Two Text"/>
                <a:ea typeface="STIX Two Text"/>
                <a:cs typeface="STIX Two Text"/>
                <a:sym typeface="STIX Two Text"/>
              </a:defRPr>
            </a:lvl2pPr>
            <a:lvl3pPr lvl="2" algn="r">
              <a:buNone/>
              <a:defRPr sz="1000">
                <a:solidFill>
                  <a:schemeClr val="dk2"/>
                </a:solidFill>
                <a:latin typeface="STIX Two Text"/>
                <a:ea typeface="STIX Two Text"/>
                <a:cs typeface="STIX Two Text"/>
                <a:sym typeface="STIX Two Text"/>
              </a:defRPr>
            </a:lvl3pPr>
            <a:lvl4pPr lvl="3" algn="r">
              <a:buNone/>
              <a:defRPr sz="1000">
                <a:solidFill>
                  <a:schemeClr val="dk2"/>
                </a:solidFill>
                <a:latin typeface="STIX Two Text"/>
                <a:ea typeface="STIX Two Text"/>
                <a:cs typeface="STIX Two Text"/>
                <a:sym typeface="STIX Two Text"/>
              </a:defRPr>
            </a:lvl4pPr>
            <a:lvl5pPr lvl="4" algn="r">
              <a:buNone/>
              <a:defRPr sz="1000">
                <a:solidFill>
                  <a:schemeClr val="dk2"/>
                </a:solidFill>
                <a:latin typeface="STIX Two Text"/>
                <a:ea typeface="STIX Two Text"/>
                <a:cs typeface="STIX Two Text"/>
                <a:sym typeface="STIX Two Text"/>
              </a:defRPr>
            </a:lvl5pPr>
            <a:lvl6pPr lvl="5" algn="r">
              <a:buNone/>
              <a:defRPr sz="1000">
                <a:solidFill>
                  <a:schemeClr val="dk2"/>
                </a:solidFill>
                <a:latin typeface="STIX Two Text"/>
                <a:ea typeface="STIX Two Text"/>
                <a:cs typeface="STIX Two Text"/>
                <a:sym typeface="STIX Two Text"/>
              </a:defRPr>
            </a:lvl6pPr>
            <a:lvl7pPr lvl="6" algn="r">
              <a:buNone/>
              <a:defRPr sz="1000">
                <a:solidFill>
                  <a:schemeClr val="dk2"/>
                </a:solidFill>
                <a:latin typeface="STIX Two Text"/>
                <a:ea typeface="STIX Two Text"/>
                <a:cs typeface="STIX Two Text"/>
                <a:sym typeface="STIX Two Text"/>
              </a:defRPr>
            </a:lvl7pPr>
            <a:lvl8pPr lvl="7" algn="r">
              <a:buNone/>
              <a:defRPr sz="1000">
                <a:solidFill>
                  <a:schemeClr val="dk2"/>
                </a:solidFill>
                <a:latin typeface="STIX Two Text"/>
                <a:ea typeface="STIX Two Text"/>
                <a:cs typeface="STIX Two Text"/>
                <a:sym typeface="STIX Two Text"/>
              </a:defRPr>
            </a:lvl8pPr>
            <a:lvl9pPr lvl="8" algn="r">
              <a:buNone/>
              <a:defRPr sz="1000">
                <a:solidFill>
                  <a:schemeClr val="dk2"/>
                </a:solidFill>
                <a:latin typeface="STIX Two Text"/>
                <a:ea typeface="STIX Two Text"/>
                <a:cs typeface="STIX Two Text"/>
                <a:sym typeface="STIX Two Text"/>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4" r:id="rId6"/>
    <p:sldLayoutId id="2147483655" r:id="rId7"/>
    <p:sldLayoutId id="2147483657" r:id="rId8"/>
    <p:sldLayoutId id="2147483658" r:id="rId9"/>
    <p:sldLayoutId id="2147483659" r:id="rId10"/>
    <p:sldLayoutId id="2147483660" r:id="rId11"/>
    <p:sldLayoutId id="2147483661" r:id="rId12"/>
    <p:sldLayoutId id="2147483662" r:id="rId13"/>
    <p:sldLayoutId id="2147483663" r:id="rId14"/>
    <p:sldLayoutId id="2147483664" r:id="rId15"/>
    <p:sldLayoutId id="2147483666" r:id="rId16"/>
    <p:sldLayoutId id="2147483667" r:id="rId17"/>
    <p:sldLayoutId id="2147483668" r:id="rId18"/>
    <p:sldLayoutId id="2147483670" r:id="rId19"/>
    <p:sldLayoutId id="2147483671" r:id="rId20"/>
    <p:sldLayoutId id="2147483672" r:id="rId21"/>
    <p:sldLayoutId id="2147483673" r:id="rId22"/>
    <p:sldLayoutId id="2147483674" r:id="rId23"/>
    <p:sldLayoutId id="2147483675" r:id="rId24"/>
    <p:sldLayoutId id="2147483676" r:id="rId25"/>
    <p:sldLayoutId id="2147483677" r:id="rId26"/>
    <p:sldLayoutId id="2147483678" r:id="rId27"/>
    <p:sldLayoutId id="2147483679" r:id="rId28"/>
    <p:sldLayoutId id="2147483680" r:id="rId29"/>
    <p:sldLayoutId id="2147483681" r:id="rId30"/>
    <p:sldLayoutId id="2147483682" r:id="rId31"/>
    <p:sldLayoutId id="2147483683" r:id="rId32"/>
    <p:sldLayoutId id="2147483684" r:id="rId33"/>
    <p:sldLayoutId id="2147483685" r:id="rId34"/>
    <p:sldLayoutId id="2147483686" r:id="rId35"/>
    <p:sldLayoutId id="2147483687" r:id="rId36"/>
    <p:sldLayoutId id="2147483688" r:id="rId37"/>
    <p:sldLayoutId id="2147483689" r:id="rId3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os="288">
          <p15:clr>
            <a:srgbClr val="E46962"/>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9.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9.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9.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9.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9.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9.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9.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9.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9.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9.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9.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00"/>
        <p:cNvGrpSpPr/>
        <p:nvPr/>
      </p:nvGrpSpPr>
      <p:grpSpPr>
        <a:xfrm>
          <a:off x="0" y="0"/>
          <a:ext cx="0" cy="0"/>
          <a:chOff x="0" y="0"/>
          <a:chExt cx="0" cy="0"/>
        </a:xfrm>
      </p:grpSpPr>
      <p:sp>
        <p:nvSpPr>
          <p:cNvPr id="601" name="Google Shape;601;p45"/>
          <p:cNvSpPr txBox="1">
            <a:spLocks noGrp="1"/>
          </p:cNvSpPr>
          <p:nvPr>
            <p:ph type="title"/>
          </p:nvPr>
        </p:nvSpPr>
        <p:spPr>
          <a:xfrm>
            <a:off x="931650" y="1095935"/>
            <a:ext cx="7280700" cy="2020421"/>
          </a:xfrm>
          <a:prstGeom prst="rect">
            <a:avLst/>
          </a:prstGeom>
        </p:spPr>
        <p:txBody>
          <a:bodyPr spcFirstLastPara="1" wrap="square" lIns="91425" tIns="91425" rIns="91425" bIns="91425" anchor="b" anchorCtr="0">
            <a:noAutofit/>
          </a:bodyPr>
          <a:lstStyle/>
          <a:p>
            <a:pPr lvl="0" algn="ctr"/>
            <a:r>
              <a:rPr lang="bn-BD" sz="4000" b="1" dirty="0">
                <a:solidFill>
                  <a:srgbClr val="014840"/>
                </a:solidFill>
                <a:latin typeface="Nikosh" panose="02000000000000000000" pitchFamily="2" charset="0"/>
                <a:ea typeface="Tiro Bangla"/>
                <a:cs typeface="Nikosh" panose="02000000000000000000" pitchFamily="2" charset="0"/>
                <a:sym typeface="Tiro Bangla"/>
              </a:rPr>
              <a:t>নির্বাচন কর্মকর্তা (বিশেষ বিধান) আইন, ১৯৯১</a:t>
            </a:r>
            <a:br>
              <a:rPr lang="bn-BD" sz="4000" b="1" dirty="0">
                <a:solidFill>
                  <a:srgbClr val="014840"/>
                </a:solidFill>
                <a:latin typeface="Nikosh" panose="02000000000000000000" pitchFamily="2" charset="0"/>
                <a:ea typeface="Tiro Bangla"/>
                <a:cs typeface="Nikosh" panose="02000000000000000000" pitchFamily="2" charset="0"/>
                <a:sym typeface="Tiro Bangla"/>
              </a:rPr>
            </a:br>
            <a:r>
              <a:rPr lang="bn-BD" sz="4000" b="1" dirty="0">
                <a:solidFill>
                  <a:srgbClr val="014840"/>
                </a:solidFill>
                <a:latin typeface="Nikosh" panose="02000000000000000000" pitchFamily="2" charset="0"/>
                <a:ea typeface="Tiro Bangla"/>
                <a:cs typeface="Nikosh" panose="02000000000000000000" pitchFamily="2" charset="0"/>
                <a:sym typeface="Tiro Bangla"/>
              </a:rPr>
              <a:t>ও </a:t>
            </a:r>
            <a:br>
              <a:rPr lang="en-US" sz="4000" b="1" dirty="0">
                <a:solidFill>
                  <a:srgbClr val="014840"/>
                </a:solidFill>
                <a:latin typeface="Nikosh" panose="02000000000000000000" pitchFamily="2" charset="0"/>
                <a:ea typeface="Tiro Bangla"/>
                <a:cs typeface="Nikosh" panose="02000000000000000000" pitchFamily="2" charset="0"/>
                <a:sym typeface="Tiro Bangla"/>
              </a:rPr>
            </a:br>
            <a:r>
              <a:rPr lang="bn-BD" sz="4000" b="1" dirty="0">
                <a:solidFill>
                  <a:srgbClr val="014840"/>
                </a:solidFill>
                <a:latin typeface="Nikosh" panose="02000000000000000000" pitchFamily="2" charset="0"/>
                <a:ea typeface="Tiro Bangla"/>
                <a:cs typeface="Nikosh" panose="02000000000000000000" pitchFamily="2" charset="0"/>
                <a:sym typeface="Tiro Bangla"/>
              </a:rPr>
              <a:t>সংশোধিত আইন ২০২৫</a:t>
            </a:r>
            <a:endParaRPr sz="4000" b="1" dirty="0">
              <a:solidFill>
                <a:srgbClr val="014840"/>
              </a:solidFill>
              <a:latin typeface="Nikosh" panose="02000000000000000000" pitchFamily="2" charset="0"/>
              <a:ea typeface="Tiro Bangla"/>
              <a:cs typeface="Nikosh" panose="02000000000000000000" pitchFamily="2" charset="0"/>
              <a:sym typeface="Tiro Bangla"/>
            </a:endParaRPr>
          </a:p>
        </p:txBody>
      </p:sp>
      <p:sp>
        <p:nvSpPr>
          <p:cNvPr id="602" name="Google Shape;602;p45"/>
          <p:cNvSpPr txBox="1">
            <a:spLocks noGrp="1"/>
          </p:cNvSpPr>
          <p:nvPr>
            <p:ph type="subTitle" idx="1"/>
          </p:nvPr>
        </p:nvSpPr>
        <p:spPr>
          <a:xfrm>
            <a:off x="366100" y="4773588"/>
            <a:ext cx="3539400" cy="282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 name="Google Shape;603;p45"/>
          <p:cNvSpPr txBox="1">
            <a:spLocks noGrp="1"/>
          </p:cNvSpPr>
          <p:nvPr>
            <p:ph type="subTitle" idx="2"/>
          </p:nvPr>
        </p:nvSpPr>
        <p:spPr>
          <a:xfrm>
            <a:off x="5251900" y="4773588"/>
            <a:ext cx="3539400" cy="282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endParaRPr/>
          </a:p>
        </p:txBody>
      </p:sp>
      <p:sp>
        <p:nvSpPr>
          <p:cNvPr id="604" name="Google Shape;604;p45"/>
          <p:cNvSpPr txBox="1">
            <a:spLocks noGrp="1"/>
          </p:cNvSpPr>
          <p:nvPr>
            <p:ph type="body" idx="3"/>
          </p:nvPr>
        </p:nvSpPr>
        <p:spPr>
          <a:xfrm>
            <a:off x="830850" y="3766857"/>
            <a:ext cx="7482300" cy="561415"/>
          </a:xfrm>
          <a:prstGeom prst="rect">
            <a:avLst/>
          </a:prstGeom>
        </p:spPr>
        <p:txBody>
          <a:bodyPr spcFirstLastPara="1" wrap="square" lIns="91425" tIns="91425" rIns="91425" bIns="91425" anchor="t" anchorCtr="0">
            <a:noAutofit/>
          </a:bodyPr>
          <a:lstStyle/>
          <a:p>
            <a:pPr marL="0" lvl="0" indent="0" algn="ctr">
              <a:buNone/>
            </a:pPr>
            <a:r>
              <a:rPr lang="bn-BD" sz="2400" dirty="0">
                <a:solidFill>
                  <a:srgbClr val="000000"/>
                </a:solidFill>
                <a:latin typeface="Nikosh" panose="02000000000000000000" pitchFamily="2" charset="0"/>
                <a:ea typeface="Tiro Bangla"/>
                <a:cs typeface="Nikosh" panose="02000000000000000000" pitchFamily="2" charset="0"/>
                <a:sym typeface="Tiro Bangla"/>
              </a:rPr>
              <a:t>নির্বাচন কর্মকর্তাগণের শৃঙ্খলা ও নিয়ন্ত্রণের </a:t>
            </a:r>
            <a:r>
              <a:rPr lang="bn-BD" sz="2400" dirty="0" err="1">
                <a:solidFill>
                  <a:srgbClr val="000000"/>
                </a:solidFill>
                <a:latin typeface="Nikosh" panose="02000000000000000000" pitchFamily="2" charset="0"/>
                <a:ea typeface="Tiro Bangla"/>
                <a:cs typeface="Nikosh" panose="02000000000000000000" pitchFamily="2" charset="0"/>
                <a:sym typeface="Tiro Bangla"/>
              </a:rPr>
              <a:t>বিধানকল্পে</a:t>
            </a:r>
            <a:r>
              <a:rPr lang="bn-BD" sz="2400" dirty="0">
                <a:solidFill>
                  <a:srgbClr val="000000"/>
                </a:solidFill>
                <a:latin typeface="Nikosh" panose="02000000000000000000" pitchFamily="2" charset="0"/>
                <a:ea typeface="Tiro Bangla"/>
                <a:cs typeface="Nikosh" panose="02000000000000000000" pitchFamily="2" charset="0"/>
                <a:sym typeface="Tiro Bangla"/>
              </a:rPr>
              <a:t> প্রণীত আইন</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00"/>
        <p:cNvGrpSpPr/>
        <p:nvPr/>
      </p:nvGrpSpPr>
      <p:grpSpPr>
        <a:xfrm>
          <a:off x="0" y="0"/>
          <a:ext cx="0" cy="0"/>
          <a:chOff x="0" y="0"/>
          <a:chExt cx="0" cy="0"/>
        </a:xfrm>
      </p:grpSpPr>
      <p:sp>
        <p:nvSpPr>
          <p:cNvPr id="601" name="Google Shape;601;p45"/>
          <p:cNvSpPr txBox="1">
            <a:spLocks noGrp="1"/>
          </p:cNvSpPr>
          <p:nvPr>
            <p:ph type="title"/>
          </p:nvPr>
        </p:nvSpPr>
        <p:spPr>
          <a:xfrm>
            <a:off x="1435400" y="1718550"/>
            <a:ext cx="7280700" cy="7158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3600" dirty="0">
                <a:latin typeface="Nikosh" panose="02000000000000000000" pitchFamily="2" charset="0"/>
                <a:ea typeface="Tiro Bangla"/>
                <a:cs typeface="Nikosh" panose="02000000000000000000" pitchFamily="2" charset="0"/>
                <a:sym typeface="Tiro Bangla"/>
              </a:rPr>
              <a:t>১। সংক্ষিপ্ত শিরোনাম ও প্রবর্তন।</a:t>
            </a:r>
            <a:endParaRPr sz="3600" dirty="0">
              <a:latin typeface="Nikosh" panose="02000000000000000000" pitchFamily="2" charset="0"/>
              <a:ea typeface="Tiro Bangla"/>
              <a:cs typeface="Nikosh" panose="02000000000000000000" pitchFamily="2" charset="0"/>
              <a:sym typeface="Tiro Bangla"/>
            </a:endParaRPr>
          </a:p>
        </p:txBody>
      </p:sp>
      <p:sp>
        <p:nvSpPr>
          <p:cNvPr id="602" name="Google Shape;602;p45"/>
          <p:cNvSpPr txBox="1">
            <a:spLocks noGrp="1"/>
          </p:cNvSpPr>
          <p:nvPr>
            <p:ph type="subTitle" idx="1"/>
          </p:nvPr>
        </p:nvSpPr>
        <p:spPr>
          <a:xfrm>
            <a:off x="366100" y="4773588"/>
            <a:ext cx="3539400" cy="282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 name="Google Shape;603;p45"/>
          <p:cNvSpPr txBox="1">
            <a:spLocks noGrp="1"/>
          </p:cNvSpPr>
          <p:nvPr>
            <p:ph type="subTitle" idx="2"/>
          </p:nvPr>
        </p:nvSpPr>
        <p:spPr>
          <a:xfrm>
            <a:off x="5251900" y="4773588"/>
            <a:ext cx="3539400" cy="282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endParaRPr/>
          </a:p>
        </p:txBody>
      </p:sp>
      <p:sp>
        <p:nvSpPr>
          <p:cNvPr id="604" name="Google Shape;604;p45"/>
          <p:cNvSpPr txBox="1">
            <a:spLocks noGrp="1"/>
          </p:cNvSpPr>
          <p:nvPr>
            <p:ph type="body" idx="3"/>
          </p:nvPr>
        </p:nvSpPr>
        <p:spPr>
          <a:xfrm>
            <a:off x="1233550" y="2571750"/>
            <a:ext cx="7482300" cy="847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2"/>
              </a:buClr>
              <a:buSzPts val="1100"/>
              <a:buFont typeface="Arial"/>
              <a:buNone/>
            </a:pPr>
            <a:r>
              <a:rPr lang="en" sz="2400" dirty="0">
                <a:latin typeface="Nikosh" panose="02000000000000000000" pitchFamily="2" charset="0"/>
                <a:ea typeface="Tiro Bangla"/>
                <a:cs typeface="Nikosh" panose="02000000000000000000" pitchFamily="2" charset="0"/>
                <a:sym typeface="Tiro Bangla"/>
              </a:rPr>
              <a:t>(১) এই আইন নির্বাচন কর্মকর্তা (বিশেষ বিধান), ১৯৯১ নামে অভিহিত হইবে।</a:t>
            </a:r>
            <a:endParaRPr sz="2400" dirty="0">
              <a:latin typeface="Nikosh" panose="02000000000000000000" pitchFamily="2" charset="0"/>
              <a:ea typeface="Tiro Bangla"/>
              <a:cs typeface="Nikosh" panose="02000000000000000000" pitchFamily="2" charset="0"/>
              <a:sym typeface="Tiro Bangla"/>
            </a:endParaRPr>
          </a:p>
          <a:p>
            <a:pPr marL="0" lvl="0" indent="0" algn="l" rtl="0">
              <a:spcBef>
                <a:spcPts val="1200"/>
              </a:spcBef>
              <a:spcAft>
                <a:spcPts val="1200"/>
              </a:spcAft>
              <a:buNone/>
            </a:pPr>
            <a:r>
              <a:rPr lang="en" sz="2400" dirty="0">
                <a:latin typeface="Nikosh" panose="02000000000000000000" pitchFamily="2" charset="0"/>
                <a:ea typeface="Tiro Bangla"/>
                <a:cs typeface="Nikosh" panose="02000000000000000000" pitchFamily="2" charset="0"/>
                <a:sym typeface="Tiro Bangla"/>
              </a:rPr>
              <a:t>(২) ইহা ২৭ শে ডিসেম্বর, ১৯৯০ তারিখে কার্যকর হইয়াছে বলিয়া গণ্য হইবে।</a:t>
            </a:r>
            <a:endParaRPr sz="2400" dirty="0">
              <a:latin typeface="Nikosh" panose="02000000000000000000" pitchFamily="2" charset="0"/>
              <a:ea typeface="Tiro Bangla"/>
              <a:cs typeface="Nikosh" panose="02000000000000000000" pitchFamily="2" charset="0"/>
              <a:sym typeface="Tiro Bangla"/>
            </a:endParaRPr>
          </a:p>
        </p:txBody>
      </p:sp>
      <p:sp>
        <p:nvSpPr>
          <p:cNvPr id="605" name="Google Shape;605;p45"/>
          <p:cNvSpPr txBox="1">
            <a:spLocks noGrp="1"/>
          </p:cNvSpPr>
          <p:nvPr>
            <p:ph type="subTitle" idx="4"/>
          </p:nvPr>
        </p:nvSpPr>
        <p:spPr>
          <a:xfrm>
            <a:off x="4572000" y="685775"/>
            <a:ext cx="4219300" cy="383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2"/>
              </a:buClr>
              <a:buSzPts val="1100"/>
              <a:buFont typeface="Arial"/>
              <a:buNone/>
            </a:pPr>
            <a:r>
              <a:rPr lang="en" sz="1100" dirty="0">
                <a:solidFill>
                  <a:srgbClr val="000000"/>
                </a:solidFill>
                <a:latin typeface="Tiro Bangla"/>
                <a:ea typeface="Tiro Bangla"/>
                <a:cs typeface="Tiro Bangla"/>
                <a:sym typeface="Tiro Bangla"/>
              </a:rPr>
              <a:t>নির্বাচন কর্মকর্তা (বিশেষ বিধান) আইন, ১৯৯১ ও সংশোধিত আইন ২০২৫</a:t>
            </a:r>
            <a:endParaRPr sz="200" dirty="0">
              <a:solidFill>
                <a:srgbClr val="000000"/>
              </a:solidFill>
              <a:latin typeface="Tiro Bangla"/>
              <a:ea typeface="Tiro Bangla"/>
              <a:cs typeface="Tiro Bangla"/>
              <a:sym typeface="Tiro Bangla"/>
            </a:endParaRPr>
          </a:p>
        </p:txBody>
      </p:sp>
    </p:spTree>
    <p:extLst>
      <p:ext uri="{BB962C8B-B14F-4D97-AF65-F5344CB8AC3E}">
        <p14:creationId xmlns:p14="http://schemas.microsoft.com/office/powerpoint/2010/main" val="41442540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09"/>
        <p:cNvGrpSpPr/>
        <p:nvPr/>
      </p:nvGrpSpPr>
      <p:grpSpPr>
        <a:xfrm>
          <a:off x="0" y="0"/>
          <a:ext cx="0" cy="0"/>
          <a:chOff x="0" y="0"/>
          <a:chExt cx="0" cy="0"/>
        </a:xfrm>
      </p:grpSpPr>
      <p:sp>
        <p:nvSpPr>
          <p:cNvPr id="610" name="Google Shape;610;p46"/>
          <p:cNvSpPr txBox="1">
            <a:spLocks noGrp="1"/>
          </p:cNvSpPr>
          <p:nvPr>
            <p:ph type="title"/>
          </p:nvPr>
        </p:nvSpPr>
        <p:spPr>
          <a:xfrm>
            <a:off x="442500" y="1405500"/>
            <a:ext cx="8259000" cy="6249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3200" dirty="0">
                <a:latin typeface="Nikosh" panose="02000000000000000000" pitchFamily="2" charset="0"/>
                <a:ea typeface="Tiro Bangla"/>
                <a:cs typeface="Nikosh" panose="02000000000000000000" pitchFamily="2" charset="0"/>
                <a:sym typeface="Tiro Bangla"/>
              </a:rPr>
              <a:t>২। বিষয় বা প্রসঙ্গের পরিপন্থী কোন কিছু না থাকিলে, এই আইন-</a:t>
            </a:r>
            <a:endParaRPr sz="3200" dirty="0">
              <a:latin typeface="Nikosh" panose="02000000000000000000" pitchFamily="2" charset="0"/>
              <a:ea typeface="Tiro Bangla"/>
              <a:cs typeface="Nikosh" panose="02000000000000000000" pitchFamily="2" charset="0"/>
              <a:sym typeface="Tiro Bangla"/>
            </a:endParaRPr>
          </a:p>
        </p:txBody>
      </p:sp>
      <p:sp>
        <p:nvSpPr>
          <p:cNvPr id="611" name="Google Shape;611;p46"/>
          <p:cNvSpPr txBox="1">
            <a:spLocks noGrp="1"/>
          </p:cNvSpPr>
          <p:nvPr>
            <p:ph type="subTitle" idx="1"/>
          </p:nvPr>
        </p:nvSpPr>
        <p:spPr>
          <a:xfrm>
            <a:off x="366100" y="4773588"/>
            <a:ext cx="3539400" cy="282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sz="2000" dirty="0">
                <a:latin typeface="Nikosh" panose="02000000000000000000" pitchFamily="2" charset="0"/>
                <a:cs typeface="Nikosh" panose="02000000000000000000" pitchFamily="2" charset="0"/>
              </a:rPr>
              <a:t>২. </a:t>
            </a:r>
            <a:r>
              <a:rPr lang="en-US" sz="2000" dirty="0" err="1">
                <a:latin typeface="Nikosh" panose="02000000000000000000" pitchFamily="2" charset="0"/>
                <a:cs typeface="Nikosh" panose="02000000000000000000" pitchFamily="2" charset="0"/>
              </a:rPr>
              <a:t>সংজ্ঞা</a:t>
            </a:r>
            <a:endParaRPr sz="2000" dirty="0">
              <a:latin typeface="Nikosh" panose="02000000000000000000" pitchFamily="2" charset="0"/>
              <a:cs typeface="Nikosh" panose="02000000000000000000" pitchFamily="2" charset="0"/>
            </a:endParaRPr>
          </a:p>
        </p:txBody>
      </p:sp>
      <p:sp>
        <p:nvSpPr>
          <p:cNvPr id="612" name="Google Shape;612;p46"/>
          <p:cNvSpPr txBox="1">
            <a:spLocks noGrp="1"/>
          </p:cNvSpPr>
          <p:nvPr>
            <p:ph type="subTitle" idx="2"/>
          </p:nvPr>
        </p:nvSpPr>
        <p:spPr>
          <a:xfrm>
            <a:off x="5251900" y="4773588"/>
            <a:ext cx="3539400" cy="282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endParaRPr/>
          </a:p>
        </p:txBody>
      </p:sp>
      <p:sp>
        <p:nvSpPr>
          <p:cNvPr id="613" name="Google Shape;613;p46"/>
          <p:cNvSpPr txBox="1">
            <a:spLocks noGrp="1"/>
          </p:cNvSpPr>
          <p:nvPr>
            <p:ph type="body" idx="3"/>
          </p:nvPr>
        </p:nvSpPr>
        <p:spPr>
          <a:xfrm>
            <a:off x="822350" y="2063375"/>
            <a:ext cx="7893300" cy="2168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600" dirty="0">
                <a:latin typeface="Nikosh" panose="02000000000000000000" pitchFamily="2" charset="0"/>
                <a:ea typeface="Tiro Bangla"/>
                <a:cs typeface="Nikosh" panose="02000000000000000000" pitchFamily="2" charset="0"/>
                <a:sym typeface="Tiro Bangla"/>
              </a:rPr>
              <a:t>(ক) কমিশন অর্থ সংবিধান অনুযায়ী গঠিত নির্বাচন কমিশন;</a:t>
            </a:r>
            <a:endParaRPr sz="2600" dirty="0">
              <a:latin typeface="Nikosh" panose="02000000000000000000" pitchFamily="2" charset="0"/>
              <a:ea typeface="Tiro Bangla"/>
              <a:cs typeface="Nikosh" panose="02000000000000000000" pitchFamily="2" charset="0"/>
              <a:sym typeface="Tiro Bangla"/>
            </a:endParaRPr>
          </a:p>
          <a:p>
            <a:pPr marL="0" lvl="0" indent="0" algn="l" rtl="0">
              <a:spcBef>
                <a:spcPts val="1200"/>
              </a:spcBef>
              <a:spcAft>
                <a:spcPts val="0"/>
              </a:spcAft>
              <a:buNone/>
            </a:pPr>
            <a:r>
              <a:rPr lang="en" sz="2600" dirty="0">
                <a:latin typeface="Nikosh" panose="02000000000000000000" pitchFamily="2" charset="0"/>
                <a:ea typeface="Tiro Bangla"/>
                <a:cs typeface="Nikosh" panose="02000000000000000000" pitchFamily="2" charset="0"/>
                <a:sym typeface="Tiro Bangla"/>
              </a:rPr>
              <a:t>(খ) চাকরী বিধি বলিতে চাকুরী সংক্রান্ত যে কো</a:t>
            </a:r>
            <a:r>
              <a:rPr lang="bn-BD" sz="2600" dirty="0">
                <a:latin typeface="Nikosh" panose="02000000000000000000" pitchFamily="2" charset="0"/>
                <a:ea typeface="Tiro Bangla"/>
                <a:cs typeface="Nikosh" panose="02000000000000000000" pitchFamily="2" charset="0"/>
                <a:sym typeface="Tiro Bangla"/>
              </a:rPr>
              <a:t>ন</a:t>
            </a:r>
            <a:r>
              <a:rPr lang="en" sz="2600" dirty="0">
                <a:latin typeface="Nikosh" panose="02000000000000000000" pitchFamily="2" charset="0"/>
                <a:ea typeface="Tiro Bangla"/>
                <a:cs typeface="Nikosh" panose="02000000000000000000" pitchFamily="2" charset="0"/>
                <a:sym typeface="Tiro Bangla"/>
              </a:rPr>
              <a:t> আইন, বিধ, বিধান, প্রবিধান, চুক্তি, দলিল নিয়োগপত্র ও শর্ত অন্তর্ভুক্ত হইবে;</a:t>
            </a:r>
            <a:endParaRPr sz="2600" dirty="0">
              <a:latin typeface="Nikosh" panose="02000000000000000000" pitchFamily="2" charset="0"/>
              <a:ea typeface="Tiro Bangla"/>
              <a:cs typeface="Nikosh" panose="02000000000000000000" pitchFamily="2" charset="0"/>
              <a:sym typeface="Tiro Bangla"/>
            </a:endParaRPr>
          </a:p>
          <a:p>
            <a:pPr marL="0" lvl="0" indent="0" algn="l" rtl="0">
              <a:spcBef>
                <a:spcPts val="1200"/>
              </a:spcBef>
              <a:spcAft>
                <a:spcPts val="1200"/>
              </a:spcAft>
              <a:buNone/>
            </a:pPr>
            <a:r>
              <a:rPr lang="en" sz="2600" dirty="0">
                <a:latin typeface="Nikosh" panose="02000000000000000000" pitchFamily="2" charset="0"/>
                <a:ea typeface="Tiro Bangla"/>
                <a:cs typeface="Nikosh" panose="02000000000000000000" pitchFamily="2" charset="0"/>
                <a:sym typeface="Tiro Bangla"/>
              </a:rPr>
              <a:t>(গ) নির্বাচন অর্থ কমিশন কর্তৃক বা উহার তত্ত্বাবধানে পরিচালিত বা অনুষ্ঠিত যে কোন নির্বাচন;</a:t>
            </a:r>
            <a:endParaRPr sz="2600" dirty="0">
              <a:latin typeface="Nikosh" panose="02000000000000000000" pitchFamily="2" charset="0"/>
              <a:ea typeface="Tiro Bangla"/>
              <a:cs typeface="Nikosh" panose="02000000000000000000" pitchFamily="2" charset="0"/>
              <a:sym typeface="Tiro Bangla"/>
            </a:endParaRPr>
          </a:p>
        </p:txBody>
      </p:sp>
      <p:sp>
        <p:nvSpPr>
          <p:cNvPr id="614" name="Google Shape;614;p46"/>
          <p:cNvSpPr txBox="1">
            <a:spLocks noGrp="1"/>
          </p:cNvSpPr>
          <p:nvPr>
            <p:ph type="subTitle" idx="4"/>
          </p:nvPr>
        </p:nvSpPr>
        <p:spPr>
          <a:xfrm>
            <a:off x="4762224" y="685800"/>
            <a:ext cx="4029075" cy="282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2"/>
              </a:buClr>
              <a:buSzPts val="1100"/>
              <a:buFont typeface="Arial"/>
              <a:buNone/>
            </a:pPr>
            <a:r>
              <a:rPr lang="en" sz="1100" dirty="0">
                <a:solidFill>
                  <a:schemeClr val="dk2"/>
                </a:solidFill>
                <a:latin typeface="Tiro Bangla"/>
                <a:ea typeface="Tiro Bangla"/>
                <a:cs typeface="Tiro Bangla"/>
                <a:sym typeface="Tiro Bangla"/>
              </a:rPr>
              <a:t>নির্বাচন কর্মকর্তা (বিশেষ বিধান) আইন, ১৯৯১ ও সংশোধিত আইন ২০২৫</a:t>
            </a:r>
            <a:endParaRPr dirty="0">
              <a:latin typeface="Tiro Bangla"/>
              <a:ea typeface="Tiro Bangla"/>
              <a:cs typeface="Tiro Bangla"/>
              <a:sym typeface="Tiro Bangla"/>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18"/>
        <p:cNvGrpSpPr/>
        <p:nvPr/>
      </p:nvGrpSpPr>
      <p:grpSpPr>
        <a:xfrm>
          <a:off x="0" y="0"/>
          <a:ext cx="0" cy="0"/>
          <a:chOff x="0" y="0"/>
          <a:chExt cx="0" cy="0"/>
        </a:xfrm>
      </p:grpSpPr>
      <p:sp>
        <p:nvSpPr>
          <p:cNvPr id="619" name="Google Shape;619;p47"/>
          <p:cNvSpPr txBox="1">
            <a:spLocks noGrp="1"/>
          </p:cNvSpPr>
          <p:nvPr>
            <p:ph type="title"/>
          </p:nvPr>
        </p:nvSpPr>
        <p:spPr>
          <a:xfrm>
            <a:off x="442500" y="1405500"/>
            <a:ext cx="8259000" cy="6249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3200" dirty="0">
                <a:latin typeface="Nikosh" panose="02000000000000000000" pitchFamily="2" charset="0"/>
                <a:ea typeface="Tiro Bangla"/>
                <a:cs typeface="Nikosh" panose="02000000000000000000" pitchFamily="2" charset="0"/>
                <a:sym typeface="Tiro Bangla"/>
              </a:rPr>
              <a:t>২। বিষয় বা প্রসঙ্গের পরিপন্থী কোন কিছু না থাকিলে, এই আইন-</a:t>
            </a:r>
            <a:endParaRPr sz="3200" dirty="0">
              <a:latin typeface="Nikosh" panose="02000000000000000000" pitchFamily="2" charset="0"/>
              <a:ea typeface="Tiro Bangla"/>
              <a:cs typeface="Nikosh" panose="02000000000000000000" pitchFamily="2" charset="0"/>
              <a:sym typeface="Tiro Bangla"/>
            </a:endParaRPr>
          </a:p>
        </p:txBody>
      </p:sp>
      <p:sp>
        <p:nvSpPr>
          <p:cNvPr id="620" name="Google Shape;620;p47"/>
          <p:cNvSpPr txBox="1">
            <a:spLocks noGrp="1"/>
          </p:cNvSpPr>
          <p:nvPr>
            <p:ph type="subTitle" idx="1"/>
          </p:nvPr>
        </p:nvSpPr>
        <p:spPr>
          <a:xfrm>
            <a:off x="366100" y="4773588"/>
            <a:ext cx="3539400" cy="282600"/>
          </a:xfrm>
          <a:prstGeom prst="rect">
            <a:avLst/>
          </a:prstGeom>
        </p:spPr>
        <p:txBody>
          <a:bodyPr spcFirstLastPara="1" wrap="square" lIns="91425" tIns="91425" rIns="91425" bIns="91425" anchor="ctr" anchorCtr="0">
            <a:noAutofit/>
          </a:bodyPr>
          <a:lstStyle/>
          <a:p>
            <a:pPr marL="0" indent="0"/>
            <a:r>
              <a:rPr lang="bn-BD" sz="2000" dirty="0">
                <a:latin typeface="Nikosh" panose="02000000000000000000" pitchFamily="2" charset="0"/>
                <a:cs typeface="Nikosh" panose="02000000000000000000" pitchFamily="2" charset="0"/>
              </a:rPr>
              <a:t>২. সংজ্ঞা</a:t>
            </a:r>
          </a:p>
        </p:txBody>
      </p:sp>
      <p:sp>
        <p:nvSpPr>
          <p:cNvPr id="621" name="Google Shape;621;p47"/>
          <p:cNvSpPr txBox="1">
            <a:spLocks noGrp="1"/>
          </p:cNvSpPr>
          <p:nvPr>
            <p:ph type="subTitle" idx="2"/>
          </p:nvPr>
        </p:nvSpPr>
        <p:spPr>
          <a:xfrm>
            <a:off x="5251900" y="4773588"/>
            <a:ext cx="3539400" cy="282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endParaRPr/>
          </a:p>
        </p:txBody>
      </p:sp>
      <p:sp>
        <p:nvSpPr>
          <p:cNvPr id="622" name="Google Shape;622;p47"/>
          <p:cNvSpPr txBox="1">
            <a:spLocks noGrp="1"/>
          </p:cNvSpPr>
          <p:nvPr>
            <p:ph type="body" idx="3"/>
          </p:nvPr>
        </p:nvSpPr>
        <p:spPr>
          <a:xfrm>
            <a:off x="822350" y="2063375"/>
            <a:ext cx="7893300" cy="2130600"/>
          </a:xfrm>
          <a:prstGeom prst="rect">
            <a:avLst/>
          </a:prstGeom>
        </p:spPr>
        <p:txBody>
          <a:bodyPr spcFirstLastPara="1" wrap="square" lIns="91425" tIns="91425" rIns="91425" bIns="91425" anchor="t" anchorCtr="0">
            <a:noAutofit/>
          </a:bodyPr>
          <a:lstStyle/>
          <a:p>
            <a:pPr marL="0" lvl="0" indent="0" algn="just" rtl="0">
              <a:lnSpc>
                <a:spcPct val="125000"/>
              </a:lnSpc>
              <a:spcBef>
                <a:spcPts val="0"/>
              </a:spcBef>
              <a:spcAft>
                <a:spcPts val="0"/>
              </a:spcAft>
              <a:buNone/>
            </a:pPr>
            <a:r>
              <a:rPr lang="en" sz="2400" dirty="0">
                <a:latin typeface="Nikosh" panose="02000000000000000000" pitchFamily="2" charset="0"/>
                <a:ea typeface="Tiro Bangla"/>
                <a:cs typeface="Nikosh" panose="02000000000000000000" pitchFamily="2" charset="0"/>
                <a:sym typeface="Tiro Bangla"/>
              </a:rPr>
              <a:t>(ঘ) “নির্বাচন-কর্মকর্তা” অর্থ নির্বাচন সংক্রান্ত কোন দা</a:t>
            </a:r>
            <a:r>
              <a:rPr lang="bn-BD" sz="2400" dirty="0">
                <a:latin typeface="Nikosh" panose="02000000000000000000" pitchFamily="2" charset="0"/>
                <a:ea typeface="Tiro Bangla"/>
                <a:cs typeface="Nikosh" panose="02000000000000000000" pitchFamily="2" charset="0"/>
                <a:sym typeface="Tiro Bangla"/>
              </a:rPr>
              <a:t>য়</a:t>
            </a:r>
            <a:r>
              <a:rPr lang="en-US" sz="2400" dirty="0">
                <a:latin typeface="Nikosh" panose="02000000000000000000" pitchFamily="2" charset="0"/>
                <a:ea typeface="Tiro Bangla"/>
                <a:cs typeface="Nikosh" panose="02000000000000000000" pitchFamily="2" charset="0"/>
                <a:sym typeface="Tiro Bangla"/>
              </a:rPr>
              <a:t>ি</a:t>
            </a:r>
            <a:r>
              <a:rPr lang="en" sz="2400" dirty="0">
                <a:latin typeface="Nikosh" panose="02000000000000000000" pitchFamily="2" charset="0"/>
                <a:ea typeface="Tiro Bangla"/>
                <a:cs typeface="Nikosh" panose="02000000000000000000" pitchFamily="2" charset="0"/>
                <a:sym typeface="Tiro Bangla"/>
              </a:rPr>
              <a:t>ত্ব বা কর্মে নিযুক্ত কোন ব্যক্তি বা নির্বাচন পরিচালনার সহিত সম্পৃক্ত কোন ব্যক্তি বা রিটার্নিং অফিসার বা ভোট কেন্দ্রের দা</a:t>
            </a:r>
            <a:r>
              <a:rPr lang="bn-BD" sz="2400" dirty="0">
                <a:latin typeface="Nikosh" panose="02000000000000000000" pitchFamily="2" charset="0"/>
                <a:ea typeface="Tiro Bangla"/>
                <a:cs typeface="Nikosh" panose="02000000000000000000" pitchFamily="2" charset="0"/>
                <a:sym typeface="Tiro Bangla"/>
              </a:rPr>
              <a:t>য়</a:t>
            </a:r>
            <a:r>
              <a:rPr lang="en-US" sz="2400" dirty="0">
                <a:latin typeface="Nikosh" panose="02000000000000000000" pitchFamily="2" charset="0"/>
                <a:ea typeface="Tiro Bangla"/>
                <a:cs typeface="Nikosh" panose="02000000000000000000" pitchFamily="2" charset="0"/>
                <a:sym typeface="Tiro Bangla"/>
              </a:rPr>
              <a:t>ি</a:t>
            </a:r>
            <a:r>
              <a:rPr lang="en" sz="2400" dirty="0">
                <a:latin typeface="Nikosh" panose="02000000000000000000" pitchFamily="2" charset="0"/>
                <a:ea typeface="Tiro Bangla"/>
                <a:cs typeface="Nikosh" panose="02000000000000000000" pitchFamily="2" charset="0"/>
                <a:sym typeface="Tiro Bangla"/>
              </a:rPr>
              <a:t>ত্বপ্রাপ্ত ভোট গ্রহণকারী কর্মকর্তাও (যেমন- প্রিজাইডিং অফিসার, সহকারী প্রিজাইডিং অফিসার, পোলিং অফিসার বা আইন-শৃঙ্খলা বজা</a:t>
            </a:r>
            <a:r>
              <a:rPr lang="bn-BD" sz="2400" dirty="0">
                <a:latin typeface="Nikosh" panose="02000000000000000000" pitchFamily="2" charset="0"/>
                <a:ea typeface="Tiro Bangla"/>
                <a:cs typeface="Nikosh" panose="02000000000000000000" pitchFamily="2" charset="0"/>
                <a:sym typeface="Tiro Bangla"/>
              </a:rPr>
              <a:t>য়</a:t>
            </a:r>
            <a:r>
              <a:rPr lang="en" sz="2400" dirty="0">
                <a:latin typeface="Nikosh" panose="02000000000000000000" pitchFamily="2" charset="0"/>
                <a:ea typeface="Tiro Bangla"/>
                <a:cs typeface="Nikosh" panose="02000000000000000000" pitchFamily="2" charset="0"/>
                <a:sym typeface="Tiro Bangla"/>
              </a:rPr>
              <a:t> রাখিবার দায়িত্বে নি</a:t>
            </a:r>
            <a:r>
              <a:rPr lang="bn-BD" sz="2400" dirty="0">
                <a:latin typeface="Nikosh" panose="02000000000000000000" pitchFamily="2" charset="0"/>
                <a:ea typeface="Tiro Bangla"/>
                <a:cs typeface="Nikosh" panose="02000000000000000000" pitchFamily="2" charset="0"/>
                <a:sym typeface="Tiro Bangla"/>
              </a:rPr>
              <a:t>য়</a:t>
            </a:r>
            <a:r>
              <a:rPr lang="en-US" sz="2400" dirty="0">
                <a:latin typeface="Nikosh" panose="02000000000000000000" pitchFamily="2" charset="0"/>
                <a:ea typeface="Tiro Bangla"/>
                <a:cs typeface="Nikosh" panose="02000000000000000000" pitchFamily="2" charset="0"/>
                <a:sym typeface="Tiro Bangla"/>
              </a:rPr>
              <a:t>ো</a:t>
            </a:r>
            <a:r>
              <a:rPr lang="en" sz="2400" dirty="0">
                <a:latin typeface="Nikosh" panose="02000000000000000000" pitchFamily="2" charset="0"/>
                <a:ea typeface="Tiro Bangla"/>
                <a:cs typeface="Nikosh" panose="02000000000000000000" pitchFamily="2" charset="0"/>
                <a:sym typeface="Tiro Bangla"/>
              </a:rPr>
              <a:t>জিত আইন প্র</a:t>
            </a:r>
            <a:r>
              <a:rPr lang="bn-BD" sz="2400" dirty="0">
                <a:latin typeface="Nikosh" panose="02000000000000000000" pitchFamily="2" charset="0"/>
                <a:ea typeface="Tiro Bangla"/>
                <a:cs typeface="Nikosh" panose="02000000000000000000" pitchFamily="2" charset="0"/>
                <a:sym typeface="Tiro Bangla"/>
              </a:rPr>
              <a:t>য়</a:t>
            </a:r>
            <a:r>
              <a:rPr lang="en-US" sz="2400" dirty="0">
                <a:latin typeface="Nikosh" panose="02000000000000000000" pitchFamily="2" charset="0"/>
                <a:ea typeface="Tiro Bangla"/>
                <a:cs typeface="Nikosh" panose="02000000000000000000" pitchFamily="2" charset="0"/>
                <a:sym typeface="Tiro Bangla"/>
              </a:rPr>
              <a:t>ো</a:t>
            </a:r>
            <a:r>
              <a:rPr lang="en" sz="2400" dirty="0">
                <a:latin typeface="Nikosh" panose="02000000000000000000" pitchFamily="2" charset="0"/>
                <a:ea typeface="Tiro Bangla"/>
                <a:cs typeface="Nikosh" panose="02000000000000000000" pitchFamily="2" charset="0"/>
                <a:sym typeface="Tiro Bangla"/>
              </a:rPr>
              <a:t>গকারী সংস্থার সদস্য) ইহার অন্তর্ভুক্ত হইবে;</a:t>
            </a:r>
            <a:endParaRPr sz="2400" dirty="0">
              <a:latin typeface="Nikosh" panose="02000000000000000000" pitchFamily="2" charset="0"/>
              <a:ea typeface="Tiro Bangla"/>
              <a:cs typeface="Nikosh" panose="02000000000000000000" pitchFamily="2" charset="0"/>
              <a:sym typeface="Tiro Bangla"/>
            </a:endParaRPr>
          </a:p>
          <a:p>
            <a:pPr marL="0" lvl="0" indent="0" algn="l" rtl="0">
              <a:spcBef>
                <a:spcPts val="1200"/>
              </a:spcBef>
              <a:spcAft>
                <a:spcPts val="1200"/>
              </a:spcAft>
              <a:buNone/>
            </a:pPr>
            <a:endParaRPr sz="2400" dirty="0">
              <a:latin typeface="Nikosh" panose="02000000000000000000" pitchFamily="2" charset="0"/>
              <a:ea typeface="Tiro Bangla"/>
              <a:cs typeface="Nikosh" panose="02000000000000000000" pitchFamily="2" charset="0"/>
              <a:sym typeface="Tiro Bangla"/>
            </a:endParaRPr>
          </a:p>
        </p:txBody>
      </p:sp>
      <p:sp>
        <p:nvSpPr>
          <p:cNvPr id="623" name="Google Shape;623;p47"/>
          <p:cNvSpPr txBox="1">
            <a:spLocks noGrp="1"/>
          </p:cNvSpPr>
          <p:nvPr>
            <p:ph type="subTitle" idx="4"/>
          </p:nvPr>
        </p:nvSpPr>
        <p:spPr>
          <a:xfrm>
            <a:off x="4762224" y="685800"/>
            <a:ext cx="4029075" cy="282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100" dirty="0">
                <a:solidFill>
                  <a:schemeClr val="dk2"/>
                </a:solidFill>
                <a:latin typeface="Tiro Bangla"/>
                <a:ea typeface="Tiro Bangla"/>
                <a:cs typeface="Tiro Bangla"/>
                <a:sym typeface="Tiro Bangla"/>
              </a:rPr>
              <a:t>নির্বাচন কর্মকর্তা (বিশেষ বিধান) আইন, ১৯৯১ ও সংশোধিত আইন ২০২৫</a:t>
            </a:r>
            <a:endParaRPr dirty="0">
              <a:latin typeface="Tiro Bangla"/>
              <a:ea typeface="Tiro Bangla"/>
              <a:cs typeface="Tiro Bangla"/>
              <a:sym typeface="Tiro Bangl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627"/>
        <p:cNvGrpSpPr/>
        <p:nvPr/>
      </p:nvGrpSpPr>
      <p:grpSpPr>
        <a:xfrm>
          <a:off x="0" y="0"/>
          <a:ext cx="0" cy="0"/>
          <a:chOff x="0" y="0"/>
          <a:chExt cx="0" cy="0"/>
        </a:xfrm>
      </p:grpSpPr>
      <p:sp>
        <p:nvSpPr>
          <p:cNvPr id="628" name="Google Shape;628;p48"/>
          <p:cNvSpPr txBox="1">
            <a:spLocks noGrp="1"/>
          </p:cNvSpPr>
          <p:nvPr>
            <p:ph type="title"/>
          </p:nvPr>
        </p:nvSpPr>
        <p:spPr>
          <a:xfrm>
            <a:off x="442500" y="1405500"/>
            <a:ext cx="8259000" cy="6249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2800" dirty="0">
                <a:latin typeface="Nikosh" panose="02000000000000000000" pitchFamily="2" charset="0"/>
                <a:ea typeface="Tiro Bangla"/>
                <a:cs typeface="Nikosh" panose="02000000000000000000" pitchFamily="2" charset="0"/>
                <a:sym typeface="Tiro Bangla"/>
              </a:rPr>
              <a:t>২। বিষয় বা প্রসঙ্গের পরিপন্থী কোন কিছু না থাকিলে, এই আইন-</a:t>
            </a:r>
            <a:endParaRPr sz="2800" dirty="0">
              <a:latin typeface="Nikosh" panose="02000000000000000000" pitchFamily="2" charset="0"/>
              <a:ea typeface="Tiro Bangla"/>
              <a:cs typeface="Nikosh" panose="02000000000000000000" pitchFamily="2" charset="0"/>
              <a:sym typeface="Tiro Bangla"/>
            </a:endParaRPr>
          </a:p>
        </p:txBody>
      </p:sp>
      <p:sp>
        <p:nvSpPr>
          <p:cNvPr id="629" name="Google Shape;629;p48"/>
          <p:cNvSpPr txBox="1">
            <a:spLocks noGrp="1"/>
          </p:cNvSpPr>
          <p:nvPr>
            <p:ph type="subTitle" idx="1"/>
          </p:nvPr>
        </p:nvSpPr>
        <p:spPr>
          <a:xfrm>
            <a:off x="366100" y="4773588"/>
            <a:ext cx="3539400" cy="282600"/>
          </a:xfrm>
          <a:prstGeom prst="rect">
            <a:avLst/>
          </a:prstGeom>
        </p:spPr>
        <p:txBody>
          <a:bodyPr spcFirstLastPara="1" wrap="square" lIns="91425" tIns="91425" rIns="91425" bIns="91425" anchor="ctr" anchorCtr="0">
            <a:noAutofit/>
          </a:bodyPr>
          <a:lstStyle/>
          <a:p>
            <a:pPr marL="0" indent="0"/>
            <a:r>
              <a:rPr lang="bn-BD" sz="2000" dirty="0">
                <a:latin typeface="Nikosh" panose="02000000000000000000" pitchFamily="2" charset="0"/>
                <a:cs typeface="Nikosh" panose="02000000000000000000" pitchFamily="2" charset="0"/>
              </a:rPr>
              <a:t>২. সংজ্ঞা</a:t>
            </a:r>
          </a:p>
        </p:txBody>
      </p:sp>
      <p:sp>
        <p:nvSpPr>
          <p:cNvPr id="630" name="Google Shape;630;p48"/>
          <p:cNvSpPr txBox="1">
            <a:spLocks noGrp="1"/>
          </p:cNvSpPr>
          <p:nvPr>
            <p:ph type="subTitle" idx="2"/>
          </p:nvPr>
        </p:nvSpPr>
        <p:spPr>
          <a:xfrm>
            <a:off x="5251900" y="4773588"/>
            <a:ext cx="3539400" cy="282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endParaRPr/>
          </a:p>
        </p:txBody>
      </p:sp>
      <p:sp>
        <p:nvSpPr>
          <p:cNvPr id="631" name="Google Shape;631;p48"/>
          <p:cNvSpPr txBox="1">
            <a:spLocks noGrp="1"/>
          </p:cNvSpPr>
          <p:nvPr>
            <p:ph type="body" idx="3"/>
          </p:nvPr>
        </p:nvSpPr>
        <p:spPr>
          <a:xfrm>
            <a:off x="822350" y="2063375"/>
            <a:ext cx="7893300" cy="2130600"/>
          </a:xfrm>
          <a:prstGeom prst="rect">
            <a:avLst/>
          </a:prstGeom>
        </p:spPr>
        <p:txBody>
          <a:bodyPr spcFirstLastPara="1" wrap="square" lIns="91425" tIns="91425" rIns="91425" bIns="91425" anchor="t" anchorCtr="0">
            <a:noAutofit/>
          </a:bodyPr>
          <a:lstStyle/>
          <a:p>
            <a:pPr marL="0" lvl="0" indent="0" algn="just" rtl="0">
              <a:lnSpc>
                <a:spcPct val="125000"/>
              </a:lnSpc>
              <a:spcBef>
                <a:spcPts val="0"/>
              </a:spcBef>
              <a:spcAft>
                <a:spcPts val="0"/>
              </a:spcAft>
              <a:buNone/>
            </a:pPr>
            <a:r>
              <a:rPr lang="en" sz="2200" dirty="0">
                <a:latin typeface="Nikosh" panose="02000000000000000000" pitchFamily="2" charset="0"/>
                <a:ea typeface="Tiro Bangla"/>
                <a:cs typeface="Nikosh" panose="02000000000000000000" pitchFamily="2" charset="0"/>
                <a:sym typeface="Tiro Bangla"/>
              </a:rPr>
              <a:t>(ঙ) “নি</a:t>
            </a:r>
            <a:r>
              <a:rPr lang="bn-BD" sz="2200" dirty="0">
                <a:latin typeface="Nikosh" panose="02000000000000000000" pitchFamily="2" charset="0"/>
                <a:ea typeface="Tiro Bangla"/>
                <a:cs typeface="Nikosh" panose="02000000000000000000" pitchFamily="2" charset="0"/>
                <a:sym typeface="Tiro Bangla"/>
              </a:rPr>
              <a:t>য়</a:t>
            </a:r>
            <a:r>
              <a:rPr lang="en-US" sz="2200" dirty="0">
                <a:latin typeface="Nikosh" panose="02000000000000000000" pitchFamily="2" charset="0"/>
                <a:ea typeface="Tiro Bangla"/>
                <a:cs typeface="Nikosh" panose="02000000000000000000" pitchFamily="2" charset="0"/>
                <a:sym typeface="Tiro Bangla"/>
              </a:rPr>
              <a:t>ো</a:t>
            </a:r>
            <a:r>
              <a:rPr lang="en" sz="2200" dirty="0">
                <a:latin typeface="Nikosh" panose="02000000000000000000" pitchFamily="2" charset="0"/>
                <a:ea typeface="Tiro Bangla"/>
                <a:cs typeface="Nikosh" panose="02000000000000000000" pitchFamily="2" charset="0"/>
                <a:sym typeface="Tiro Bangla"/>
              </a:rPr>
              <a:t>গকারী কর্তৃপক্ষ” অর্থ কোন ব্যক্তিকে চাকুরীতে নি</a:t>
            </a:r>
            <a:r>
              <a:rPr lang="bn-BD" sz="2200" dirty="0">
                <a:latin typeface="Nikosh" panose="02000000000000000000" pitchFamily="2" charset="0"/>
                <a:ea typeface="Tiro Bangla"/>
                <a:cs typeface="Nikosh" panose="02000000000000000000" pitchFamily="2" charset="0"/>
                <a:sym typeface="Tiro Bangla"/>
              </a:rPr>
              <a:t>য়</a:t>
            </a:r>
            <a:r>
              <a:rPr lang="en-US" sz="2200" dirty="0">
                <a:latin typeface="Nikosh" panose="02000000000000000000" pitchFamily="2" charset="0"/>
                <a:ea typeface="Tiro Bangla"/>
                <a:cs typeface="Nikosh" panose="02000000000000000000" pitchFamily="2" charset="0"/>
                <a:sym typeface="Tiro Bangla"/>
              </a:rPr>
              <a:t>ো</a:t>
            </a:r>
            <a:r>
              <a:rPr lang="en" sz="2200" dirty="0">
                <a:latin typeface="Nikosh" panose="02000000000000000000" pitchFamily="2" charset="0"/>
                <a:ea typeface="Tiro Bangla"/>
                <a:cs typeface="Nikosh" panose="02000000000000000000" pitchFamily="2" charset="0"/>
                <a:sym typeface="Tiro Bangla"/>
              </a:rPr>
              <a:t>গকারী কোন ব্যক্তি বা কর্তৃপক্ষ বা কোন মন্ত্রণাল</a:t>
            </a:r>
            <a:r>
              <a:rPr lang="bn-BD" sz="2200" dirty="0">
                <a:latin typeface="Nikosh" panose="02000000000000000000" pitchFamily="2" charset="0"/>
                <a:ea typeface="Tiro Bangla"/>
                <a:cs typeface="Nikosh" panose="02000000000000000000" pitchFamily="2" charset="0"/>
                <a:sym typeface="Tiro Bangla"/>
              </a:rPr>
              <a:t>য়</a:t>
            </a:r>
            <a:r>
              <a:rPr lang="en" sz="2200" dirty="0">
                <a:latin typeface="Nikosh" panose="02000000000000000000" pitchFamily="2" charset="0"/>
                <a:ea typeface="Tiro Bangla"/>
                <a:cs typeface="Nikosh" panose="02000000000000000000" pitchFamily="2" charset="0"/>
                <a:sym typeface="Tiro Bangla"/>
              </a:rPr>
              <a:t>/বিভাগ বা কোন সংস্থা বা প্রতিষ্ঠান;</a:t>
            </a:r>
            <a:endParaRPr sz="2200" dirty="0">
              <a:latin typeface="Nikosh" panose="02000000000000000000" pitchFamily="2" charset="0"/>
              <a:ea typeface="Tiro Bangla"/>
              <a:cs typeface="Nikosh" panose="02000000000000000000" pitchFamily="2" charset="0"/>
              <a:sym typeface="Tiro Bangla"/>
            </a:endParaRPr>
          </a:p>
          <a:p>
            <a:pPr marL="0" lvl="0" indent="0" algn="just" rtl="0">
              <a:lnSpc>
                <a:spcPct val="125000"/>
              </a:lnSpc>
              <a:spcBef>
                <a:spcPts val="1200"/>
              </a:spcBef>
              <a:spcAft>
                <a:spcPts val="0"/>
              </a:spcAft>
              <a:buNone/>
            </a:pPr>
            <a:r>
              <a:rPr lang="en" sz="2200" dirty="0">
                <a:latin typeface="Nikosh" panose="02000000000000000000" pitchFamily="2" charset="0"/>
                <a:ea typeface="Tiro Bangla"/>
                <a:cs typeface="Nikosh" panose="02000000000000000000" pitchFamily="2" charset="0"/>
                <a:sym typeface="Tiro Bangla"/>
              </a:rPr>
              <a:t>(চ) “রিটার্নিং অফিসার” অর্থ নির্বাচন সংক্রান্ত কোন আইনের অধীন কমিশন কর্তৃক নিযুক্ত কোন রিটার্নিং অফিসার এবং রিটার্নিং অফিসারের দা</a:t>
            </a:r>
            <a:r>
              <a:rPr lang="bn-BD" sz="2200" dirty="0">
                <a:latin typeface="Nikosh" panose="02000000000000000000" pitchFamily="2" charset="0"/>
                <a:ea typeface="Tiro Bangla"/>
                <a:cs typeface="Nikosh" panose="02000000000000000000" pitchFamily="2" charset="0"/>
                <a:sym typeface="Tiro Bangla"/>
              </a:rPr>
              <a:t>য়</a:t>
            </a:r>
            <a:r>
              <a:rPr lang="en-US" sz="2200" dirty="0">
                <a:latin typeface="Nikosh" panose="02000000000000000000" pitchFamily="2" charset="0"/>
                <a:ea typeface="Tiro Bangla"/>
                <a:cs typeface="Nikosh" panose="02000000000000000000" pitchFamily="2" charset="0"/>
                <a:sym typeface="Tiro Bangla"/>
              </a:rPr>
              <a:t>ি</a:t>
            </a:r>
            <a:r>
              <a:rPr lang="en" sz="2200" dirty="0">
                <a:latin typeface="Nikosh" panose="02000000000000000000" pitchFamily="2" charset="0"/>
                <a:ea typeface="Tiro Bangla"/>
                <a:cs typeface="Nikosh" panose="02000000000000000000" pitchFamily="2" charset="0"/>
                <a:sym typeface="Tiro Bangla"/>
              </a:rPr>
              <a:t>ত্ব পালনরত কোন নির্বাচন-কর্মকর্তাও ইহার অন্তর্ভুক্ত হইবে;</a:t>
            </a:r>
            <a:endParaRPr sz="2200" dirty="0">
              <a:latin typeface="Nikosh" panose="02000000000000000000" pitchFamily="2" charset="0"/>
              <a:ea typeface="Tiro Bangla"/>
              <a:cs typeface="Nikosh" panose="02000000000000000000" pitchFamily="2" charset="0"/>
              <a:sym typeface="Tiro Bangla"/>
            </a:endParaRPr>
          </a:p>
          <a:p>
            <a:pPr marL="0" lvl="0" indent="0" algn="just" rtl="0">
              <a:lnSpc>
                <a:spcPct val="125000"/>
              </a:lnSpc>
              <a:spcBef>
                <a:spcPts val="1200"/>
              </a:spcBef>
              <a:spcAft>
                <a:spcPts val="0"/>
              </a:spcAft>
              <a:buNone/>
            </a:pPr>
            <a:endParaRPr sz="2000" dirty="0">
              <a:latin typeface="Nikosh" panose="02000000000000000000" pitchFamily="2" charset="0"/>
              <a:ea typeface="Tiro Bangla"/>
              <a:cs typeface="Nikosh" panose="02000000000000000000" pitchFamily="2" charset="0"/>
              <a:sym typeface="Tiro Bangla"/>
            </a:endParaRPr>
          </a:p>
          <a:p>
            <a:pPr marL="0" lvl="0" indent="0" algn="l" rtl="0">
              <a:spcBef>
                <a:spcPts val="1200"/>
              </a:spcBef>
              <a:spcAft>
                <a:spcPts val="1200"/>
              </a:spcAft>
              <a:buNone/>
            </a:pPr>
            <a:endParaRPr sz="2000" dirty="0">
              <a:latin typeface="Nikosh" panose="02000000000000000000" pitchFamily="2" charset="0"/>
              <a:ea typeface="Tiro Bangla"/>
              <a:cs typeface="Nikosh" panose="02000000000000000000" pitchFamily="2" charset="0"/>
              <a:sym typeface="Tiro Bangla"/>
            </a:endParaRPr>
          </a:p>
        </p:txBody>
      </p:sp>
      <p:sp>
        <p:nvSpPr>
          <p:cNvPr id="632" name="Google Shape;632;p48"/>
          <p:cNvSpPr txBox="1">
            <a:spLocks noGrp="1"/>
          </p:cNvSpPr>
          <p:nvPr>
            <p:ph type="subTitle" idx="4"/>
          </p:nvPr>
        </p:nvSpPr>
        <p:spPr>
          <a:xfrm>
            <a:off x="4762225" y="685800"/>
            <a:ext cx="3916500" cy="282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100">
                <a:solidFill>
                  <a:schemeClr val="dk2"/>
                </a:solidFill>
                <a:latin typeface="Tiro Bangla"/>
                <a:ea typeface="Tiro Bangla"/>
                <a:cs typeface="Tiro Bangla"/>
                <a:sym typeface="Tiro Bangla"/>
              </a:rPr>
              <a:t>নির্বাচন কর্মকর্তা (বিশেষ বিধান) আইন, ১৯৯১ ও সংশোধিত আইন ২০২৫</a:t>
            </a:r>
            <a:endParaRPr>
              <a:latin typeface="Tiro Bangla"/>
              <a:ea typeface="Tiro Bangla"/>
              <a:cs typeface="Tiro Bangla"/>
              <a:sym typeface="Tiro Bangl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636"/>
        <p:cNvGrpSpPr/>
        <p:nvPr/>
      </p:nvGrpSpPr>
      <p:grpSpPr>
        <a:xfrm>
          <a:off x="0" y="0"/>
          <a:ext cx="0" cy="0"/>
          <a:chOff x="0" y="0"/>
          <a:chExt cx="0" cy="0"/>
        </a:xfrm>
      </p:grpSpPr>
      <p:sp>
        <p:nvSpPr>
          <p:cNvPr id="637" name="Google Shape;637;p49"/>
          <p:cNvSpPr txBox="1">
            <a:spLocks noGrp="1"/>
          </p:cNvSpPr>
          <p:nvPr>
            <p:ph type="title"/>
          </p:nvPr>
        </p:nvSpPr>
        <p:spPr>
          <a:xfrm>
            <a:off x="606600" y="1682100"/>
            <a:ext cx="7930800" cy="1779300"/>
          </a:xfrm>
          <a:prstGeom prst="rect">
            <a:avLst/>
          </a:prstGeom>
        </p:spPr>
        <p:txBody>
          <a:bodyPr spcFirstLastPara="1" wrap="square" lIns="91425" tIns="91425" rIns="91425" bIns="91425" anchor="b" anchorCtr="0">
            <a:noAutofit/>
          </a:bodyPr>
          <a:lstStyle/>
          <a:p>
            <a:pPr marL="0" lvl="0" indent="0" algn="just" rtl="0">
              <a:lnSpc>
                <a:spcPct val="130000"/>
              </a:lnSpc>
              <a:spcBef>
                <a:spcPts val="0"/>
              </a:spcBef>
              <a:spcAft>
                <a:spcPts val="0"/>
              </a:spcAft>
              <a:buNone/>
            </a:pPr>
            <a:r>
              <a:rPr lang="en" sz="3200" dirty="0">
                <a:latin typeface="Nikosh" panose="02000000000000000000" pitchFamily="2" charset="0"/>
                <a:ea typeface="Tiro Bangla"/>
                <a:cs typeface="Nikosh" panose="02000000000000000000" pitchFamily="2" charset="0"/>
                <a:sym typeface="Tiro Bangla"/>
              </a:rPr>
              <a:t>৩। আপাততঃ বলবত্‌ অন্য কোন আইনে বা কোন চাকুরী বিধিতে যাহা কিছুই থাকুক না কেন, এই আইনের বিধানাবলী কার্যকর থাকিবে।</a:t>
            </a:r>
            <a:endParaRPr sz="2800" dirty="0">
              <a:latin typeface="Nikosh" panose="02000000000000000000" pitchFamily="2" charset="0"/>
              <a:ea typeface="Tiro Bangla"/>
              <a:cs typeface="Nikosh" panose="02000000000000000000" pitchFamily="2" charset="0"/>
              <a:sym typeface="Tiro Bangla"/>
            </a:endParaRPr>
          </a:p>
        </p:txBody>
      </p:sp>
      <p:sp>
        <p:nvSpPr>
          <p:cNvPr id="638" name="Google Shape;638;p49"/>
          <p:cNvSpPr txBox="1">
            <a:spLocks noGrp="1"/>
          </p:cNvSpPr>
          <p:nvPr>
            <p:ph type="subTitle" idx="1"/>
          </p:nvPr>
        </p:nvSpPr>
        <p:spPr>
          <a:xfrm>
            <a:off x="366100" y="4773588"/>
            <a:ext cx="3539400" cy="282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1600" dirty="0">
                <a:latin typeface="Nikosh" panose="02000000000000000000" pitchFamily="2" charset="0"/>
                <a:ea typeface="Tiro Bangla"/>
                <a:cs typeface="Nikosh" panose="02000000000000000000" pitchFamily="2" charset="0"/>
                <a:sym typeface="Tiro Bangla"/>
              </a:rPr>
              <a:t>৩. অধ্যাদেশের প্রাধন্য</a:t>
            </a:r>
            <a:endParaRPr sz="1600" dirty="0">
              <a:latin typeface="Nikosh" panose="02000000000000000000" pitchFamily="2" charset="0"/>
              <a:ea typeface="Tiro Bangla"/>
              <a:cs typeface="Nikosh" panose="02000000000000000000" pitchFamily="2" charset="0"/>
              <a:sym typeface="Tiro Bangla"/>
            </a:endParaRPr>
          </a:p>
        </p:txBody>
      </p:sp>
      <p:sp>
        <p:nvSpPr>
          <p:cNvPr id="639" name="Google Shape;639;p49"/>
          <p:cNvSpPr txBox="1">
            <a:spLocks noGrp="1"/>
          </p:cNvSpPr>
          <p:nvPr>
            <p:ph type="subTitle" idx="2"/>
          </p:nvPr>
        </p:nvSpPr>
        <p:spPr>
          <a:xfrm>
            <a:off x="5251900" y="4773588"/>
            <a:ext cx="3539400" cy="282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endParaRPr/>
          </a:p>
        </p:txBody>
      </p:sp>
      <p:sp>
        <p:nvSpPr>
          <p:cNvPr id="640" name="Google Shape;640;p49"/>
          <p:cNvSpPr txBox="1">
            <a:spLocks noGrp="1"/>
          </p:cNvSpPr>
          <p:nvPr>
            <p:ph type="subTitle" idx="4"/>
          </p:nvPr>
        </p:nvSpPr>
        <p:spPr>
          <a:xfrm>
            <a:off x="4762225" y="685800"/>
            <a:ext cx="3916500" cy="282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100">
                <a:solidFill>
                  <a:schemeClr val="dk2"/>
                </a:solidFill>
                <a:latin typeface="Tiro Bangla"/>
                <a:ea typeface="Tiro Bangla"/>
                <a:cs typeface="Tiro Bangla"/>
                <a:sym typeface="Tiro Bangla"/>
              </a:rPr>
              <a:t>নির্বাচন কর্মকর্তা (বিশেষ বিধান) আইন, ১৯৯১ ও সংশোধিত আইন ২০২৫</a:t>
            </a:r>
            <a:endParaRPr>
              <a:latin typeface="Tiro Bangla"/>
              <a:ea typeface="Tiro Bangla"/>
              <a:cs typeface="Tiro Bangla"/>
              <a:sym typeface="Tiro Bangl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644"/>
        <p:cNvGrpSpPr/>
        <p:nvPr/>
      </p:nvGrpSpPr>
      <p:grpSpPr>
        <a:xfrm>
          <a:off x="0" y="0"/>
          <a:ext cx="0" cy="0"/>
          <a:chOff x="0" y="0"/>
          <a:chExt cx="0" cy="0"/>
        </a:xfrm>
      </p:grpSpPr>
      <p:sp>
        <p:nvSpPr>
          <p:cNvPr id="645" name="Google Shape;645;p50"/>
          <p:cNvSpPr txBox="1">
            <a:spLocks noGrp="1"/>
          </p:cNvSpPr>
          <p:nvPr>
            <p:ph type="title"/>
          </p:nvPr>
        </p:nvSpPr>
        <p:spPr>
          <a:xfrm>
            <a:off x="442500" y="1136350"/>
            <a:ext cx="8259000" cy="6249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3200" dirty="0">
                <a:latin typeface="Nikosh" panose="02000000000000000000" pitchFamily="2" charset="0"/>
                <a:ea typeface="Tiro Bangla"/>
                <a:cs typeface="Nikosh" panose="02000000000000000000" pitchFamily="2" charset="0"/>
                <a:sym typeface="Tiro Bangla"/>
              </a:rPr>
              <a:t>৪। নির্বাচন-কর্মকর্তার চাকুরী ও উহার নিয়ন্ত্রণ</a:t>
            </a:r>
            <a:endParaRPr sz="3200" dirty="0">
              <a:latin typeface="Nikosh" panose="02000000000000000000" pitchFamily="2" charset="0"/>
              <a:ea typeface="Tiro Bangla"/>
              <a:cs typeface="Nikosh" panose="02000000000000000000" pitchFamily="2" charset="0"/>
              <a:sym typeface="Tiro Bangla"/>
            </a:endParaRPr>
          </a:p>
        </p:txBody>
      </p:sp>
      <p:sp>
        <p:nvSpPr>
          <p:cNvPr id="646" name="Google Shape;646;p50"/>
          <p:cNvSpPr txBox="1">
            <a:spLocks noGrp="1"/>
          </p:cNvSpPr>
          <p:nvPr>
            <p:ph type="subTitle" idx="1"/>
          </p:nvPr>
        </p:nvSpPr>
        <p:spPr>
          <a:xfrm>
            <a:off x="366100" y="4773588"/>
            <a:ext cx="3539400" cy="282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7" name="Google Shape;647;p50"/>
          <p:cNvSpPr txBox="1">
            <a:spLocks noGrp="1"/>
          </p:cNvSpPr>
          <p:nvPr>
            <p:ph type="subTitle" idx="2"/>
          </p:nvPr>
        </p:nvSpPr>
        <p:spPr>
          <a:xfrm>
            <a:off x="5251900" y="4773588"/>
            <a:ext cx="3539400" cy="282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endParaRPr/>
          </a:p>
        </p:txBody>
      </p:sp>
      <p:sp>
        <p:nvSpPr>
          <p:cNvPr id="648" name="Google Shape;648;p50"/>
          <p:cNvSpPr txBox="1">
            <a:spLocks noGrp="1"/>
          </p:cNvSpPr>
          <p:nvPr>
            <p:ph type="body" idx="3"/>
          </p:nvPr>
        </p:nvSpPr>
        <p:spPr>
          <a:xfrm>
            <a:off x="625350" y="1805700"/>
            <a:ext cx="7893300" cy="2470500"/>
          </a:xfrm>
          <a:prstGeom prst="rect">
            <a:avLst/>
          </a:prstGeom>
        </p:spPr>
        <p:txBody>
          <a:bodyPr spcFirstLastPara="1" wrap="square" lIns="91425" tIns="91425" rIns="91425" bIns="91425" anchor="t" anchorCtr="0">
            <a:noAutofit/>
          </a:bodyPr>
          <a:lstStyle/>
          <a:p>
            <a:pPr marL="0" lvl="0" indent="0" algn="just" rtl="0">
              <a:lnSpc>
                <a:spcPct val="125000"/>
              </a:lnSpc>
              <a:spcBef>
                <a:spcPts val="0"/>
              </a:spcBef>
              <a:spcAft>
                <a:spcPts val="0"/>
              </a:spcAft>
              <a:buNone/>
            </a:pPr>
            <a:r>
              <a:rPr lang="en" sz="2200" dirty="0">
                <a:latin typeface="Nikosh" panose="02000000000000000000" pitchFamily="2" charset="0"/>
                <a:ea typeface="Tiro Bangla"/>
                <a:cs typeface="Nikosh" panose="02000000000000000000" pitchFamily="2" charset="0"/>
                <a:sym typeface="Tiro Bangla"/>
              </a:rPr>
              <a:t>(১) কোন ব্যক্তি নির্বাচন-কর্মকর্তা নিযুক্ত হইলে, তিনি, কমিশন বা ক্ষেত্রমত রিটার্নিং অফিসারের নিকট গ্রহণযোগ্য কোন কারণ ব্যতীত, তাহার দা</a:t>
            </a:r>
            <a:r>
              <a:rPr lang="bn-BD" sz="2200" dirty="0">
                <a:latin typeface="Nikosh" panose="02000000000000000000" pitchFamily="2" charset="0"/>
                <a:ea typeface="Tiro Bangla"/>
                <a:cs typeface="Nikosh" panose="02000000000000000000" pitchFamily="2" charset="0"/>
                <a:sym typeface="Tiro Bangla"/>
              </a:rPr>
              <a:t>য়</a:t>
            </a:r>
            <a:r>
              <a:rPr lang="en-US" sz="2200" dirty="0">
                <a:latin typeface="Nikosh" panose="02000000000000000000" pitchFamily="2" charset="0"/>
                <a:ea typeface="Tiro Bangla"/>
                <a:cs typeface="Nikosh" panose="02000000000000000000" pitchFamily="2" charset="0"/>
                <a:sym typeface="Tiro Bangla"/>
              </a:rPr>
              <a:t>ি</a:t>
            </a:r>
            <a:r>
              <a:rPr lang="en" sz="2200" dirty="0">
                <a:latin typeface="Nikosh" panose="02000000000000000000" pitchFamily="2" charset="0"/>
                <a:ea typeface="Tiro Bangla"/>
                <a:cs typeface="Nikosh" panose="02000000000000000000" pitchFamily="2" charset="0"/>
                <a:sym typeface="Tiro Bangla"/>
              </a:rPr>
              <a:t>ত্ব গ্রহণে বা পালনে অপারগতা বা অস্বীকৃতি প্রকাশ করিতে পারিবেন না।</a:t>
            </a:r>
            <a:endParaRPr sz="2200" dirty="0">
              <a:latin typeface="Nikosh" panose="02000000000000000000" pitchFamily="2" charset="0"/>
              <a:ea typeface="Tiro Bangla"/>
              <a:cs typeface="Nikosh" panose="02000000000000000000" pitchFamily="2" charset="0"/>
              <a:sym typeface="Tiro Bangla"/>
            </a:endParaRPr>
          </a:p>
          <a:p>
            <a:pPr marL="0" lvl="0" indent="0" algn="just" rtl="0">
              <a:lnSpc>
                <a:spcPct val="125000"/>
              </a:lnSpc>
              <a:spcBef>
                <a:spcPts val="1200"/>
              </a:spcBef>
              <a:spcAft>
                <a:spcPts val="0"/>
              </a:spcAft>
              <a:buNone/>
            </a:pPr>
            <a:r>
              <a:rPr lang="en" sz="2200" dirty="0">
                <a:latin typeface="Nikosh" panose="02000000000000000000" pitchFamily="2" charset="0"/>
                <a:ea typeface="Tiro Bangla"/>
                <a:cs typeface="Nikosh" panose="02000000000000000000" pitchFamily="2" charset="0"/>
                <a:sym typeface="Tiro Bangla"/>
              </a:rPr>
              <a:t>(২) কোন ব্যক্তি নির্বাচন-কর্মকর্তা নিযুক্ত হইলে তাহার নি</a:t>
            </a:r>
            <a:r>
              <a:rPr lang="bn-BD" sz="2200" dirty="0">
                <a:latin typeface="Nikosh" panose="02000000000000000000" pitchFamily="2" charset="0"/>
                <a:ea typeface="Tiro Bangla"/>
                <a:cs typeface="Nikosh" panose="02000000000000000000" pitchFamily="2" charset="0"/>
                <a:sym typeface="Tiro Bangla"/>
              </a:rPr>
              <a:t>য়</a:t>
            </a:r>
            <a:r>
              <a:rPr lang="en-US" sz="2200" dirty="0">
                <a:latin typeface="Nikosh" panose="02000000000000000000" pitchFamily="2" charset="0"/>
                <a:ea typeface="Tiro Bangla"/>
                <a:cs typeface="Nikosh" panose="02000000000000000000" pitchFamily="2" charset="0"/>
                <a:sym typeface="Tiro Bangla"/>
              </a:rPr>
              <a:t>ো</a:t>
            </a:r>
            <a:r>
              <a:rPr lang="en" sz="2200" dirty="0">
                <a:latin typeface="Nikosh" panose="02000000000000000000" pitchFamily="2" charset="0"/>
                <a:ea typeface="Tiro Bangla"/>
                <a:cs typeface="Nikosh" panose="02000000000000000000" pitchFamily="2" charset="0"/>
                <a:sym typeface="Tiro Bangla"/>
              </a:rPr>
              <a:t>গকারী কর্তৃপক্ষ তাঁহাকে নির্বাচন-কর্মকর্তা হিসাবে কোনদা</a:t>
            </a:r>
            <a:r>
              <a:rPr lang="bn-BD" sz="2200" dirty="0">
                <a:latin typeface="Nikosh" panose="02000000000000000000" pitchFamily="2" charset="0"/>
                <a:ea typeface="Tiro Bangla"/>
                <a:cs typeface="Nikosh" panose="02000000000000000000" pitchFamily="2" charset="0"/>
                <a:sym typeface="Tiro Bangla"/>
              </a:rPr>
              <a:t>য়</a:t>
            </a:r>
            <a:r>
              <a:rPr lang="en-US" sz="2200" dirty="0">
                <a:latin typeface="Nikosh" panose="02000000000000000000" pitchFamily="2" charset="0"/>
                <a:ea typeface="Tiro Bangla"/>
                <a:cs typeface="Nikosh" panose="02000000000000000000" pitchFamily="2" charset="0"/>
                <a:sym typeface="Tiro Bangla"/>
              </a:rPr>
              <a:t>ি</a:t>
            </a:r>
            <a:r>
              <a:rPr lang="en" sz="2200" dirty="0">
                <a:latin typeface="Nikosh" panose="02000000000000000000" pitchFamily="2" charset="0"/>
                <a:ea typeface="Tiro Bangla"/>
                <a:cs typeface="Nikosh" panose="02000000000000000000" pitchFamily="2" charset="0"/>
                <a:sym typeface="Tiro Bangla"/>
              </a:rPr>
              <a:t>ত্ব পালনের ব্যাপারে বাধা দিতে পারিবেন না বা বিরত রাখিতে পারিবেন না।</a:t>
            </a:r>
            <a:endParaRPr sz="2200" dirty="0">
              <a:latin typeface="Nikosh" panose="02000000000000000000" pitchFamily="2" charset="0"/>
              <a:ea typeface="Tiro Bangla"/>
              <a:cs typeface="Nikosh" panose="02000000000000000000" pitchFamily="2" charset="0"/>
              <a:sym typeface="Tiro Bangla"/>
            </a:endParaRPr>
          </a:p>
          <a:p>
            <a:pPr marL="0" lvl="0" indent="0" algn="just" rtl="0">
              <a:lnSpc>
                <a:spcPct val="125000"/>
              </a:lnSpc>
              <a:spcBef>
                <a:spcPts val="1200"/>
              </a:spcBef>
              <a:spcAft>
                <a:spcPts val="0"/>
              </a:spcAft>
              <a:buNone/>
            </a:pPr>
            <a:endParaRPr sz="2000" dirty="0">
              <a:latin typeface="Tiro Bangla"/>
              <a:ea typeface="Tiro Bangla"/>
              <a:cs typeface="Tiro Bangla"/>
              <a:sym typeface="Tiro Bangla"/>
            </a:endParaRPr>
          </a:p>
          <a:p>
            <a:pPr marL="0" lvl="0" indent="0" algn="just" rtl="0">
              <a:lnSpc>
                <a:spcPct val="125000"/>
              </a:lnSpc>
              <a:spcBef>
                <a:spcPts val="1200"/>
              </a:spcBef>
              <a:spcAft>
                <a:spcPts val="0"/>
              </a:spcAft>
              <a:buNone/>
            </a:pPr>
            <a:endParaRPr sz="2000" dirty="0">
              <a:latin typeface="Tiro Bangla"/>
              <a:ea typeface="Tiro Bangla"/>
              <a:cs typeface="Tiro Bangla"/>
              <a:sym typeface="Tiro Bangla"/>
            </a:endParaRPr>
          </a:p>
          <a:p>
            <a:pPr marL="0" lvl="0" indent="0" algn="l" rtl="0">
              <a:spcBef>
                <a:spcPts val="1200"/>
              </a:spcBef>
              <a:spcAft>
                <a:spcPts val="1200"/>
              </a:spcAft>
              <a:buNone/>
            </a:pPr>
            <a:endParaRPr sz="2000" dirty="0">
              <a:latin typeface="Tiro Bangla"/>
              <a:ea typeface="Tiro Bangla"/>
              <a:cs typeface="Tiro Bangla"/>
              <a:sym typeface="Tiro Bangla"/>
            </a:endParaRPr>
          </a:p>
        </p:txBody>
      </p:sp>
      <p:sp>
        <p:nvSpPr>
          <p:cNvPr id="649" name="Google Shape;649;p50"/>
          <p:cNvSpPr txBox="1">
            <a:spLocks noGrp="1"/>
          </p:cNvSpPr>
          <p:nvPr>
            <p:ph type="subTitle" idx="4"/>
          </p:nvPr>
        </p:nvSpPr>
        <p:spPr>
          <a:xfrm>
            <a:off x="4762225" y="685800"/>
            <a:ext cx="3916500" cy="282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100">
                <a:solidFill>
                  <a:schemeClr val="dk2"/>
                </a:solidFill>
                <a:latin typeface="Tiro Bangla"/>
                <a:ea typeface="Tiro Bangla"/>
                <a:cs typeface="Tiro Bangla"/>
                <a:sym typeface="Tiro Bangla"/>
              </a:rPr>
              <a:t>নির্বাচন কর্মকর্তা (বিশেষ বিধান) আইন, ১৯৯১ ও সংশোধিত আইন ২০২৫</a:t>
            </a:r>
            <a:endParaRPr>
              <a:latin typeface="Tiro Bangla"/>
              <a:ea typeface="Tiro Bangla"/>
              <a:cs typeface="Tiro Bangla"/>
              <a:sym typeface="Tiro Bangl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653"/>
        <p:cNvGrpSpPr/>
        <p:nvPr/>
      </p:nvGrpSpPr>
      <p:grpSpPr>
        <a:xfrm>
          <a:off x="0" y="0"/>
          <a:ext cx="0" cy="0"/>
          <a:chOff x="0" y="0"/>
          <a:chExt cx="0" cy="0"/>
        </a:xfrm>
      </p:grpSpPr>
      <p:sp>
        <p:nvSpPr>
          <p:cNvPr id="654" name="Google Shape;654;p51"/>
          <p:cNvSpPr txBox="1">
            <a:spLocks noGrp="1"/>
          </p:cNvSpPr>
          <p:nvPr>
            <p:ph type="title"/>
          </p:nvPr>
        </p:nvSpPr>
        <p:spPr>
          <a:xfrm>
            <a:off x="442500" y="1390550"/>
            <a:ext cx="8259000" cy="6249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3200" dirty="0">
                <a:latin typeface="Nikosh" panose="02000000000000000000" pitchFamily="2" charset="0"/>
                <a:ea typeface="Tiro Bangla"/>
                <a:cs typeface="Nikosh" panose="02000000000000000000" pitchFamily="2" charset="0"/>
                <a:sym typeface="Tiro Bangla"/>
              </a:rPr>
              <a:t>৪। নির্বাচন-কর্মকর্তার চাকুরী ও উহার নিয়ন্ত্রণ</a:t>
            </a:r>
            <a:endParaRPr sz="3200" dirty="0">
              <a:latin typeface="Nikosh" panose="02000000000000000000" pitchFamily="2" charset="0"/>
              <a:ea typeface="Tiro Bangla"/>
              <a:cs typeface="Nikosh" panose="02000000000000000000" pitchFamily="2" charset="0"/>
              <a:sym typeface="Tiro Bangla"/>
            </a:endParaRPr>
          </a:p>
        </p:txBody>
      </p:sp>
      <p:sp>
        <p:nvSpPr>
          <p:cNvPr id="655" name="Google Shape;655;p51"/>
          <p:cNvSpPr txBox="1">
            <a:spLocks noGrp="1"/>
          </p:cNvSpPr>
          <p:nvPr>
            <p:ph type="subTitle" idx="1"/>
          </p:nvPr>
        </p:nvSpPr>
        <p:spPr>
          <a:xfrm>
            <a:off x="366100" y="4773588"/>
            <a:ext cx="3539400" cy="282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6" name="Google Shape;656;p51"/>
          <p:cNvSpPr txBox="1">
            <a:spLocks noGrp="1"/>
          </p:cNvSpPr>
          <p:nvPr>
            <p:ph type="subTitle" idx="2"/>
          </p:nvPr>
        </p:nvSpPr>
        <p:spPr>
          <a:xfrm>
            <a:off x="5251900" y="4773588"/>
            <a:ext cx="3539400" cy="282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endParaRPr/>
          </a:p>
        </p:txBody>
      </p:sp>
      <p:sp>
        <p:nvSpPr>
          <p:cNvPr id="657" name="Google Shape;657;p51"/>
          <p:cNvSpPr txBox="1">
            <a:spLocks noGrp="1"/>
          </p:cNvSpPr>
          <p:nvPr>
            <p:ph type="body" idx="3"/>
          </p:nvPr>
        </p:nvSpPr>
        <p:spPr>
          <a:xfrm>
            <a:off x="625350" y="2209400"/>
            <a:ext cx="7893300" cy="1894800"/>
          </a:xfrm>
          <a:prstGeom prst="rect">
            <a:avLst/>
          </a:prstGeom>
        </p:spPr>
        <p:txBody>
          <a:bodyPr spcFirstLastPara="1" wrap="square" lIns="91425" tIns="91425" rIns="91425" bIns="91425" anchor="t" anchorCtr="0">
            <a:noAutofit/>
          </a:bodyPr>
          <a:lstStyle/>
          <a:p>
            <a:pPr marL="0" lvl="0" indent="0" algn="just" rtl="0">
              <a:lnSpc>
                <a:spcPct val="125000"/>
              </a:lnSpc>
              <a:spcBef>
                <a:spcPts val="0"/>
              </a:spcBef>
              <a:spcAft>
                <a:spcPts val="0"/>
              </a:spcAft>
              <a:buNone/>
            </a:pPr>
            <a:r>
              <a:rPr lang="en" sz="2400" dirty="0">
                <a:latin typeface="Nikosh" panose="02000000000000000000" pitchFamily="2" charset="0"/>
                <a:ea typeface="Tiro Bangla"/>
                <a:cs typeface="Nikosh" panose="02000000000000000000" pitchFamily="2" charset="0"/>
                <a:sym typeface="Tiro Bangla"/>
              </a:rPr>
              <a:t>(৩) কোন ব্যক্তি নির্বাচন-কর্মকর্তা নিযুক্ত হইলে তিনি তাঁহার উক্তরূপ নি</a:t>
            </a:r>
            <a:r>
              <a:rPr lang="bn-BD" sz="2400" dirty="0">
                <a:latin typeface="Nikosh" panose="02000000000000000000" pitchFamily="2" charset="0"/>
                <a:ea typeface="Tiro Bangla"/>
                <a:cs typeface="Nikosh" panose="02000000000000000000" pitchFamily="2" charset="0"/>
                <a:sym typeface="Tiro Bangla"/>
              </a:rPr>
              <a:t>য়</a:t>
            </a:r>
            <a:r>
              <a:rPr lang="en-US" sz="2400" dirty="0">
                <a:latin typeface="Nikosh" panose="02000000000000000000" pitchFamily="2" charset="0"/>
                <a:ea typeface="Tiro Bangla"/>
                <a:cs typeface="Nikosh" panose="02000000000000000000" pitchFamily="2" charset="0"/>
                <a:sym typeface="Tiro Bangla"/>
              </a:rPr>
              <a:t>ো</a:t>
            </a:r>
            <a:r>
              <a:rPr lang="en" sz="2400" dirty="0">
                <a:latin typeface="Nikosh" panose="02000000000000000000" pitchFamily="2" charset="0"/>
                <a:ea typeface="Tiro Bangla"/>
                <a:cs typeface="Nikosh" panose="02000000000000000000" pitchFamily="2" charset="0"/>
                <a:sym typeface="Tiro Bangla"/>
              </a:rPr>
              <a:t>গের তারিখ হইতে নির্বাচনী দা</a:t>
            </a:r>
            <a:r>
              <a:rPr lang="bn-BD" sz="2400" dirty="0">
                <a:latin typeface="Nikosh" panose="02000000000000000000" pitchFamily="2" charset="0"/>
                <a:ea typeface="Tiro Bangla"/>
                <a:cs typeface="Nikosh" panose="02000000000000000000" pitchFamily="2" charset="0"/>
                <a:sym typeface="Tiro Bangla"/>
              </a:rPr>
              <a:t>য়</a:t>
            </a:r>
            <a:r>
              <a:rPr lang="en-US" sz="2400" dirty="0">
                <a:latin typeface="Nikosh" panose="02000000000000000000" pitchFamily="2" charset="0"/>
                <a:ea typeface="Tiro Bangla"/>
                <a:cs typeface="Nikosh" panose="02000000000000000000" pitchFamily="2" charset="0"/>
                <a:sym typeface="Tiro Bangla"/>
              </a:rPr>
              <a:t>ি</a:t>
            </a:r>
            <a:r>
              <a:rPr lang="en" sz="2400" dirty="0">
                <a:latin typeface="Nikosh" panose="02000000000000000000" pitchFamily="2" charset="0"/>
                <a:ea typeface="Tiro Bangla"/>
                <a:cs typeface="Nikosh" panose="02000000000000000000" pitchFamily="2" charset="0"/>
                <a:sym typeface="Tiro Bangla"/>
              </a:rPr>
              <a:t>ত্ব হইতে অব্যাহতি না পাও</a:t>
            </a:r>
            <a:r>
              <a:rPr lang="bn-BD" sz="2400" dirty="0">
                <a:latin typeface="Nikosh" panose="02000000000000000000" pitchFamily="2" charset="0"/>
                <a:ea typeface="Tiro Bangla"/>
                <a:cs typeface="Nikosh" panose="02000000000000000000" pitchFamily="2" charset="0"/>
                <a:sym typeface="Tiro Bangla"/>
              </a:rPr>
              <a:t>য়</a:t>
            </a:r>
            <a:r>
              <a:rPr lang="en-US" sz="2400" dirty="0">
                <a:latin typeface="Nikosh" panose="02000000000000000000" pitchFamily="2" charset="0"/>
                <a:ea typeface="Tiro Bangla"/>
                <a:cs typeface="Nikosh" panose="02000000000000000000" pitchFamily="2" charset="0"/>
                <a:sym typeface="Tiro Bangla"/>
              </a:rPr>
              <a:t>া</a:t>
            </a:r>
            <a:r>
              <a:rPr lang="en" sz="2400" dirty="0">
                <a:latin typeface="Nikosh" panose="02000000000000000000" pitchFamily="2" charset="0"/>
                <a:ea typeface="Tiro Bangla"/>
                <a:cs typeface="Nikosh" panose="02000000000000000000" pitchFamily="2" charset="0"/>
                <a:sym typeface="Tiro Bangla"/>
              </a:rPr>
              <a:t> পর্যন্ত তাঁহার চাকুরীর অতিরিক্ত দা</a:t>
            </a:r>
            <a:r>
              <a:rPr lang="bn-BD" sz="2400" dirty="0">
                <a:latin typeface="Nikosh" panose="02000000000000000000" pitchFamily="2" charset="0"/>
                <a:ea typeface="Tiro Bangla"/>
                <a:cs typeface="Nikosh" panose="02000000000000000000" pitchFamily="2" charset="0"/>
                <a:sym typeface="Tiro Bangla"/>
              </a:rPr>
              <a:t>য়</a:t>
            </a:r>
            <a:r>
              <a:rPr lang="en-US" sz="2400" dirty="0">
                <a:latin typeface="Nikosh" panose="02000000000000000000" pitchFamily="2" charset="0"/>
                <a:ea typeface="Tiro Bangla"/>
                <a:cs typeface="Nikosh" panose="02000000000000000000" pitchFamily="2" charset="0"/>
                <a:sym typeface="Tiro Bangla"/>
              </a:rPr>
              <a:t>ি</a:t>
            </a:r>
            <a:r>
              <a:rPr lang="en" sz="2400" dirty="0">
                <a:latin typeface="Nikosh" panose="02000000000000000000" pitchFamily="2" charset="0"/>
                <a:ea typeface="Tiro Bangla"/>
                <a:cs typeface="Nikosh" panose="02000000000000000000" pitchFamily="2" charset="0"/>
                <a:sym typeface="Tiro Bangla"/>
              </a:rPr>
              <a:t>ত্ব হিসাবে কমিশনের অধীনে প্রেষণে চাকুরীরত আছেন বলি</a:t>
            </a:r>
            <a:r>
              <a:rPr lang="bn-BD" sz="2400" dirty="0">
                <a:latin typeface="Nikosh" panose="02000000000000000000" pitchFamily="2" charset="0"/>
                <a:ea typeface="Tiro Bangla"/>
                <a:cs typeface="Nikosh" panose="02000000000000000000" pitchFamily="2" charset="0"/>
                <a:sym typeface="Tiro Bangla"/>
              </a:rPr>
              <a:t>য়</a:t>
            </a:r>
            <a:r>
              <a:rPr lang="en-US" sz="2400" dirty="0">
                <a:latin typeface="Nikosh" panose="02000000000000000000" pitchFamily="2" charset="0"/>
                <a:ea typeface="Tiro Bangla"/>
                <a:cs typeface="Nikosh" panose="02000000000000000000" pitchFamily="2" charset="0"/>
                <a:sym typeface="Tiro Bangla"/>
              </a:rPr>
              <a:t>া</a:t>
            </a:r>
            <a:r>
              <a:rPr lang="en" sz="2400" dirty="0">
                <a:latin typeface="Nikosh" panose="02000000000000000000" pitchFamily="2" charset="0"/>
                <a:ea typeface="Tiro Bangla"/>
                <a:cs typeface="Nikosh" panose="02000000000000000000" pitchFamily="2" charset="0"/>
                <a:sym typeface="Tiro Bangla"/>
              </a:rPr>
              <a:t> গণ্য হইবেন। </a:t>
            </a:r>
            <a:endParaRPr sz="2400" dirty="0">
              <a:latin typeface="Nikosh" panose="02000000000000000000" pitchFamily="2" charset="0"/>
              <a:ea typeface="Tiro Bangla"/>
              <a:cs typeface="Nikosh" panose="02000000000000000000" pitchFamily="2" charset="0"/>
              <a:sym typeface="Tiro Bangla"/>
            </a:endParaRPr>
          </a:p>
          <a:p>
            <a:pPr marL="0" lvl="0" indent="0" algn="just" rtl="0">
              <a:lnSpc>
                <a:spcPct val="125000"/>
              </a:lnSpc>
              <a:spcBef>
                <a:spcPts val="1200"/>
              </a:spcBef>
              <a:spcAft>
                <a:spcPts val="0"/>
              </a:spcAft>
              <a:buNone/>
            </a:pPr>
            <a:endParaRPr sz="2000" dirty="0">
              <a:latin typeface="Tiro Bangla"/>
              <a:ea typeface="Tiro Bangla"/>
              <a:cs typeface="Tiro Bangla"/>
              <a:sym typeface="Tiro Bangla"/>
            </a:endParaRPr>
          </a:p>
          <a:p>
            <a:pPr marL="0" lvl="0" indent="0" algn="l" rtl="0">
              <a:spcBef>
                <a:spcPts val="1200"/>
              </a:spcBef>
              <a:spcAft>
                <a:spcPts val="1200"/>
              </a:spcAft>
              <a:buNone/>
            </a:pPr>
            <a:endParaRPr sz="2000" dirty="0">
              <a:latin typeface="Tiro Bangla"/>
              <a:ea typeface="Tiro Bangla"/>
              <a:cs typeface="Tiro Bangla"/>
              <a:sym typeface="Tiro Bangla"/>
            </a:endParaRPr>
          </a:p>
        </p:txBody>
      </p:sp>
      <p:sp>
        <p:nvSpPr>
          <p:cNvPr id="658" name="Google Shape;658;p51"/>
          <p:cNvSpPr txBox="1">
            <a:spLocks noGrp="1"/>
          </p:cNvSpPr>
          <p:nvPr>
            <p:ph type="subTitle" idx="4"/>
          </p:nvPr>
        </p:nvSpPr>
        <p:spPr>
          <a:xfrm>
            <a:off x="4762225" y="685800"/>
            <a:ext cx="3916500" cy="282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100">
                <a:solidFill>
                  <a:schemeClr val="dk2"/>
                </a:solidFill>
                <a:latin typeface="Tiro Bangla"/>
                <a:ea typeface="Tiro Bangla"/>
                <a:cs typeface="Tiro Bangla"/>
                <a:sym typeface="Tiro Bangla"/>
              </a:rPr>
              <a:t>নির্বাচন কর্মকর্তা (বিশেষ বিধান) আইন, ১৯৯১ ও সংশোধিত আইন ২০২৫</a:t>
            </a:r>
            <a:endParaRPr>
              <a:latin typeface="Tiro Bangla"/>
              <a:ea typeface="Tiro Bangla"/>
              <a:cs typeface="Tiro Bangla"/>
              <a:sym typeface="Tiro Bangl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662"/>
        <p:cNvGrpSpPr/>
        <p:nvPr/>
      </p:nvGrpSpPr>
      <p:grpSpPr>
        <a:xfrm>
          <a:off x="0" y="0"/>
          <a:ext cx="0" cy="0"/>
          <a:chOff x="0" y="0"/>
          <a:chExt cx="0" cy="0"/>
        </a:xfrm>
      </p:grpSpPr>
      <p:sp>
        <p:nvSpPr>
          <p:cNvPr id="663" name="Google Shape;663;p52"/>
          <p:cNvSpPr txBox="1">
            <a:spLocks noGrp="1"/>
          </p:cNvSpPr>
          <p:nvPr>
            <p:ph type="title"/>
          </p:nvPr>
        </p:nvSpPr>
        <p:spPr>
          <a:xfrm>
            <a:off x="442500" y="1024225"/>
            <a:ext cx="8259000" cy="6249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3200" dirty="0">
                <a:latin typeface="Nikosh" panose="02000000000000000000" pitchFamily="2" charset="0"/>
                <a:ea typeface="Tiro Bangla"/>
                <a:cs typeface="Nikosh" panose="02000000000000000000" pitchFamily="2" charset="0"/>
                <a:sym typeface="Tiro Bangla"/>
              </a:rPr>
              <a:t>৪। নির্বাচন-কর্মকর্তার চাকুরী ও উহার নিয়ন্ত্রণ</a:t>
            </a:r>
            <a:endParaRPr sz="3200" dirty="0">
              <a:latin typeface="Nikosh" panose="02000000000000000000" pitchFamily="2" charset="0"/>
              <a:ea typeface="Tiro Bangla"/>
              <a:cs typeface="Nikosh" panose="02000000000000000000" pitchFamily="2" charset="0"/>
              <a:sym typeface="Tiro Bangla"/>
            </a:endParaRPr>
          </a:p>
        </p:txBody>
      </p:sp>
      <p:sp>
        <p:nvSpPr>
          <p:cNvPr id="664" name="Google Shape;664;p52"/>
          <p:cNvSpPr txBox="1">
            <a:spLocks noGrp="1"/>
          </p:cNvSpPr>
          <p:nvPr>
            <p:ph type="subTitle" idx="1"/>
          </p:nvPr>
        </p:nvSpPr>
        <p:spPr>
          <a:xfrm>
            <a:off x="366100" y="4773588"/>
            <a:ext cx="3539400" cy="282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5" name="Google Shape;665;p52"/>
          <p:cNvSpPr txBox="1">
            <a:spLocks noGrp="1"/>
          </p:cNvSpPr>
          <p:nvPr>
            <p:ph type="subTitle" idx="2"/>
          </p:nvPr>
        </p:nvSpPr>
        <p:spPr>
          <a:xfrm>
            <a:off x="5251900" y="4773588"/>
            <a:ext cx="3539400" cy="282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endParaRPr/>
          </a:p>
        </p:txBody>
      </p:sp>
      <p:sp>
        <p:nvSpPr>
          <p:cNvPr id="666" name="Google Shape;666;p52"/>
          <p:cNvSpPr txBox="1">
            <a:spLocks noGrp="1"/>
          </p:cNvSpPr>
          <p:nvPr>
            <p:ph type="body" idx="3"/>
          </p:nvPr>
        </p:nvSpPr>
        <p:spPr>
          <a:xfrm>
            <a:off x="625350" y="1635750"/>
            <a:ext cx="7893300" cy="2470500"/>
          </a:xfrm>
          <a:prstGeom prst="rect">
            <a:avLst/>
          </a:prstGeom>
        </p:spPr>
        <p:txBody>
          <a:bodyPr spcFirstLastPara="1" wrap="square" lIns="91425" tIns="91425" rIns="91425" bIns="91425" anchor="t" anchorCtr="0">
            <a:noAutofit/>
          </a:bodyPr>
          <a:lstStyle/>
          <a:p>
            <a:pPr marL="0" lvl="0" indent="0" algn="just" rtl="0">
              <a:lnSpc>
                <a:spcPct val="125000"/>
              </a:lnSpc>
              <a:spcBef>
                <a:spcPts val="0"/>
              </a:spcBef>
              <a:spcAft>
                <a:spcPts val="0"/>
              </a:spcAft>
              <a:buNone/>
            </a:pPr>
            <a:r>
              <a:rPr lang="en" sz="2200" dirty="0">
                <a:latin typeface="Nikosh" panose="02000000000000000000" pitchFamily="2" charset="0"/>
                <a:ea typeface="Tiro Bangla"/>
                <a:cs typeface="Nikosh" panose="02000000000000000000" pitchFamily="2" charset="0"/>
                <a:sym typeface="Tiro Bangla"/>
              </a:rPr>
              <a:t>(৪) উক্তরূপ প্রেষণে চাকুরীরত থাকাকালে নির্বাচন-কর্মকর্তা নির্বাচন সংক্রান্ত দা</a:t>
            </a:r>
            <a:r>
              <a:rPr lang="bn-BD" sz="2200" dirty="0">
                <a:latin typeface="Nikosh" panose="02000000000000000000" pitchFamily="2" charset="0"/>
                <a:ea typeface="Tiro Bangla"/>
                <a:cs typeface="Nikosh" panose="02000000000000000000" pitchFamily="2" charset="0"/>
                <a:sym typeface="Tiro Bangla"/>
              </a:rPr>
              <a:t>য়</a:t>
            </a:r>
            <a:r>
              <a:rPr lang="en-US" sz="2200" dirty="0">
                <a:latin typeface="Nikosh" panose="02000000000000000000" pitchFamily="2" charset="0"/>
                <a:ea typeface="Tiro Bangla"/>
                <a:cs typeface="Nikosh" panose="02000000000000000000" pitchFamily="2" charset="0"/>
                <a:sym typeface="Tiro Bangla"/>
              </a:rPr>
              <a:t>ি</a:t>
            </a:r>
            <a:r>
              <a:rPr lang="en" sz="2200" dirty="0">
                <a:latin typeface="Nikosh" panose="02000000000000000000" pitchFamily="2" charset="0"/>
                <a:ea typeface="Tiro Bangla"/>
                <a:cs typeface="Nikosh" panose="02000000000000000000" pitchFamily="2" charset="0"/>
                <a:sym typeface="Tiro Bangla"/>
              </a:rPr>
              <a:t>ত্ব পালনের ব্যাপারে কমিশন এবং ক্ষেত্রমত রিটার্নিং অফিসারের নি</a:t>
            </a:r>
            <a:r>
              <a:rPr lang="bn-BD" sz="2200" dirty="0">
                <a:latin typeface="Nikosh" panose="02000000000000000000" pitchFamily="2" charset="0"/>
                <a:ea typeface="Tiro Bangla"/>
                <a:cs typeface="Nikosh" panose="02000000000000000000" pitchFamily="2" charset="0"/>
                <a:sym typeface="Tiro Bangla"/>
              </a:rPr>
              <a:t>য়</a:t>
            </a:r>
            <a:r>
              <a:rPr lang="en" sz="2200" dirty="0">
                <a:latin typeface="Nikosh" panose="02000000000000000000" pitchFamily="2" charset="0"/>
                <a:ea typeface="Tiro Bangla"/>
                <a:cs typeface="Nikosh" panose="02000000000000000000" pitchFamily="2" charset="0"/>
                <a:sym typeface="Tiro Bangla"/>
              </a:rPr>
              <a:t>ন্ত্রণে থাকিবেন এবং তিনি তাঁহাদের যাবতী</a:t>
            </a:r>
            <a:r>
              <a:rPr lang="bn-BD" sz="2200" dirty="0">
                <a:latin typeface="Nikosh" panose="02000000000000000000" pitchFamily="2" charset="0"/>
                <a:ea typeface="Tiro Bangla"/>
                <a:cs typeface="Nikosh" panose="02000000000000000000" pitchFamily="2" charset="0"/>
                <a:sym typeface="Tiro Bangla"/>
              </a:rPr>
              <a:t>য়</a:t>
            </a:r>
            <a:r>
              <a:rPr lang="en" sz="2200" dirty="0">
                <a:latin typeface="Nikosh" panose="02000000000000000000" pitchFamily="2" charset="0"/>
                <a:ea typeface="Tiro Bangla"/>
                <a:cs typeface="Nikosh" panose="02000000000000000000" pitchFamily="2" charset="0"/>
                <a:sym typeface="Tiro Bangla"/>
              </a:rPr>
              <a:t> আইনানুগ আদেশ বা নির্দেশ পালনে বাধ্য থাকিবেন। </a:t>
            </a:r>
            <a:endParaRPr sz="2200" dirty="0">
              <a:latin typeface="Nikosh" panose="02000000000000000000" pitchFamily="2" charset="0"/>
              <a:ea typeface="Tiro Bangla"/>
              <a:cs typeface="Nikosh" panose="02000000000000000000" pitchFamily="2" charset="0"/>
              <a:sym typeface="Tiro Bangla"/>
            </a:endParaRPr>
          </a:p>
          <a:p>
            <a:pPr marL="0" lvl="0" indent="0" algn="just" rtl="0">
              <a:lnSpc>
                <a:spcPct val="125000"/>
              </a:lnSpc>
              <a:spcBef>
                <a:spcPts val="1200"/>
              </a:spcBef>
              <a:spcAft>
                <a:spcPts val="0"/>
              </a:spcAft>
              <a:buNone/>
            </a:pPr>
            <a:r>
              <a:rPr lang="en" sz="2200" dirty="0">
                <a:latin typeface="Nikosh" panose="02000000000000000000" pitchFamily="2" charset="0"/>
                <a:ea typeface="Tiro Bangla"/>
                <a:cs typeface="Nikosh" panose="02000000000000000000" pitchFamily="2" charset="0"/>
                <a:sym typeface="Tiro Bangla"/>
              </a:rPr>
              <a:t>(৫) উক্তরূপ প্রেষণে চাকুরীরত থাকাকালে নির্বাচন-কর্মকর্তার নিকট নির্বাচন সংক্রান্ত দা</a:t>
            </a:r>
            <a:r>
              <a:rPr lang="bn-BD" sz="2200" dirty="0">
                <a:latin typeface="Nikosh" panose="02000000000000000000" pitchFamily="2" charset="0"/>
                <a:ea typeface="Tiro Bangla"/>
                <a:cs typeface="Nikosh" panose="02000000000000000000" pitchFamily="2" charset="0"/>
                <a:sym typeface="Tiro Bangla"/>
              </a:rPr>
              <a:t>য়</a:t>
            </a:r>
            <a:r>
              <a:rPr lang="en-US" sz="2200" dirty="0">
                <a:latin typeface="Nikosh" panose="02000000000000000000" pitchFamily="2" charset="0"/>
                <a:ea typeface="Tiro Bangla"/>
                <a:cs typeface="Nikosh" panose="02000000000000000000" pitchFamily="2" charset="0"/>
                <a:sym typeface="Tiro Bangla"/>
              </a:rPr>
              <a:t>ি</a:t>
            </a:r>
            <a:r>
              <a:rPr lang="en" sz="2200" dirty="0">
                <a:latin typeface="Nikosh" panose="02000000000000000000" pitchFamily="2" charset="0"/>
                <a:ea typeface="Tiro Bangla"/>
                <a:cs typeface="Nikosh" panose="02000000000000000000" pitchFamily="2" charset="0"/>
                <a:sym typeface="Tiro Bangla"/>
              </a:rPr>
              <a:t>ত্ব প্রাধান্য পাইবে এবং এই দা</a:t>
            </a:r>
            <a:r>
              <a:rPr lang="bn-BD" sz="2200" dirty="0">
                <a:latin typeface="Nikosh" panose="02000000000000000000" pitchFamily="2" charset="0"/>
                <a:ea typeface="Tiro Bangla"/>
                <a:cs typeface="Nikosh" panose="02000000000000000000" pitchFamily="2" charset="0"/>
                <a:sym typeface="Tiro Bangla"/>
              </a:rPr>
              <a:t>য়</a:t>
            </a:r>
            <a:r>
              <a:rPr lang="en-US" sz="2200" dirty="0">
                <a:latin typeface="Nikosh" panose="02000000000000000000" pitchFamily="2" charset="0"/>
                <a:ea typeface="Tiro Bangla"/>
                <a:cs typeface="Nikosh" panose="02000000000000000000" pitchFamily="2" charset="0"/>
                <a:sym typeface="Tiro Bangla"/>
              </a:rPr>
              <a:t>ি</a:t>
            </a:r>
            <a:r>
              <a:rPr lang="en" sz="2200" dirty="0">
                <a:latin typeface="Nikosh" panose="02000000000000000000" pitchFamily="2" charset="0"/>
                <a:ea typeface="Tiro Bangla"/>
                <a:cs typeface="Nikosh" panose="02000000000000000000" pitchFamily="2" charset="0"/>
                <a:sym typeface="Tiro Bangla"/>
              </a:rPr>
              <a:t>ত্বের সহিত সাংঘর্ষিক বা অসা</a:t>
            </a:r>
            <a:r>
              <a:rPr lang="bn-BD" sz="2200" dirty="0">
                <a:latin typeface="Nikosh" panose="02000000000000000000" pitchFamily="2" charset="0"/>
                <a:ea typeface="Tiro Bangla"/>
                <a:cs typeface="Nikosh" panose="02000000000000000000" pitchFamily="2" charset="0"/>
                <a:sym typeface="Tiro Bangla"/>
              </a:rPr>
              <a:t>ম</a:t>
            </a:r>
            <a:r>
              <a:rPr lang="en-US" sz="2200" dirty="0">
                <a:latin typeface="Nikosh" panose="02000000000000000000" pitchFamily="2" charset="0"/>
                <a:ea typeface="Tiro Bangla"/>
                <a:cs typeface="Nikosh" panose="02000000000000000000" pitchFamily="2" charset="0"/>
                <a:sym typeface="Tiro Bangla"/>
              </a:rPr>
              <a:t>ঞ</a:t>
            </a:r>
            <a:r>
              <a:rPr lang="bn-BD" sz="2200" dirty="0">
                <a:latin typeface="Nikosh" panose="02000000000000000000" pitchFamily="2" charset="0"/>
                <a:ea typeface="Tiro Bangla"/>
                <a:cs typeface="Nikosh" panose="02000000000000000000" pitchFamily="2" charset="0"/>
                <a:sym typeface="Tiro Bangla"/>
              </a:rPr>
              <a:t>্</a:t>
            </a:r>
            <a:r>
              <a:rPr lang="en-US" sz="2200" dirty="0">
                <a:latin typeface="Nikosh" panose="02000000000000000000" pitchFamily="2" charset="0"/>
                <a:ea typeface="Tiro Bangla"/>
                <a:cs typeface="Nikosh" panose="02000000000000000000" pitchFamily="2" charset="0"/>
                <a:sym typeface="Tiro Bangla"/>
              </a:rPr>
              <a:t>জ</a:t>
            </a:r>
            <a:r>
              <a:rPr lang="en" sz="2200" dirty="0">
                <a:latin typeface="Nikosh" panose="02000000000000000000" pitchFamily="2" charset="0"/>
                <a:ea typeface="Tiro Bangla"/>
                <a:cs typeface="Nikosh" panose="02000000000000000000" pitchFamily="2" charset="0"/>
                <a:sym typeface="Tiro Bangla"/>
              </a:rPr>
              <a:t>স্যপূর্ণ না হইলে তিনি তাহার অন্যান্য দা</a:t>
            </a:r>
            <a:r>
              <a:rPr lang="bn-BD" sz="2200" dirty="0">
                <a:latin typeface="Nikosh" panose="02000000000000000000" pitchFamily="2" charset="0"/>
                <a:ea typeface="Tiro Bangla"/>
                <a:cs typeface="Nikosh" panose="02000000000000000000" pitchFamily="2" charset="0"/>
                <a:sym typeface="Tiro Bangla"/>
              </a:rPr>
              <a:t>য়</a:t>
            </a:r>
            <a:r>
              <a:rPr lang="en-US" sz="2200" dirty="0">
                <a:latin typeface="Nikosh" panose="02000000000000000000" pitchFamily="2" charset="0"/>
                <a:ea typeface="Tiro Bangla"/>
                <a:cs typeface="Nikosh" panose="02000000000000000000" pitchFamily="2" charset="0"/>
                <a:sym typeface="Tiro Bangla"/>
              </a:rPr>
              <a:t>ি</a:t>
            </a:r>
            <a:r>
              <a:rPr lang="en" sz="2200" dirty="0">
                <a:latin typeface="Nikosh" panose="02000000000000000000" pitchFamily="2" charset="0"/>
                <a:ea typeface="Tiro Bangla"/>
                <a:cs typeface="Nikosh" panose="02000000000000000000" pitchFamily="2" charset="0"/>
                <a:sym typeface="Tiro Bangla"/>
              </a:rPr>
              <a:t>ত্ব পালন করিতে পারিবেন।</a:t>
            </a:r>
            <a:endParaRPr sz="2200" dirty="0">
              <a:latin typeface="Nikosh" panose="02000000000000000000" pitchFamily="2" charset="0"/>
              <a:ea typeface="Tiro Bangla"/>
              <a:cs typeface="Nikosh" panose="02000000000000000000" pitchFamily="2" charset="0"/>
              <a:sym typeface="Tiro Bangla"/>
            </a:endParaRPr>
          </a:p>
          <a:p>
            <a:pPr marL="0" lvl="0" indent="0" algn="just" rtl="0">
              <a:lnSpc>
                <a:spcPct val="125000"/>
              </a:lnSpc>
              <a:spcBef>
                <a:spcPts val="1200"/>
              </a:spcBef>
              <a:spcAft>
                <a:spcPts val="0"/>
              </a:spcAft>
              <a:buNone/>
            </a:pPr>
            <a:endParaRPr sz="2000" dirty="0">
              <a:latin typeface="Tiro Bangla"/>
              <a:ea typeface="Tiro Bangla"/>
              <a:cs typeface="Tiro Bangla"/>
              <a:sym typeface="Tiro Bangla"/>
            </a:endParaRPr>
          </a:p>
          <a:p>
            <a:pPr marL="0" lvl="0" indent="0" algn="just" rtl="0">
              <a:lnSpc>
                <a:spcPct val="125000"/>
              </a:lnSpc>
              <a:spcBef>
                <a:spcPts val="1200"/>
              </a:spcBef>
              <a:spcAft>
                <a:spcPts val="0"/>
              </a:spcAft>
              <a:buNone/>
            </a:pPr>
            <a:endParaRPr sz="2000" dirty="0">
              <a:latin typeface="Tiro Bangla"/>
              <a:ea typeface="Tiro Bangla"/>
              <a:cs typeface="Tiro Bangla"/>
              <a:sym typeface="Tiro Bangla"/>
            </a:endParaRPr>
          </a:p>
          <a:p>
            <a:pPr marL="0" lvl="0" indent="0" algn="just" rtl="0">
              <a:lnSpc>
                <a:spcPct val="125000"/>
              </a:lnSpc>
              <a:spcBef>
                <a:spcPts val="1200"/>
              </a:spcBef>
              <a:spcAft>
                <a:spcPts val="0"/>
              </a:spcAft>
              <a:buNone/>
            </a:pPr>
            <a:endParaRPr sz="2000" dirty="0">
              <a:latin typeface="Tiro Bangla"/>
              <a:ea typeface="Tiro Bangla"/>
              <a:cs typeface="Tiro Bangla"/>
              <a:sym typeface="Tiro Bangla"/>
            </a:endParaRPr>
          </a:p>
          <a:p>
            <a:pPr marL="0" lvl="0" indent="0" algn="l" rtl="0">
              <a:spcBef>
                <a:spcPts val="1200"/>
              </a:spcBef>
              <a:spcAft>
                <a:spcPts val="1200"/>
              </a:spcAft>
              <a:buNone/>
            </a:pPr>
            <a:endParaRPr sz="2000" dirty="0">
              <a:latin typeface="Tiro Bangla"/>
              <a:ea typeface="Tiro Bangla"/>
              <a:cs typeface="Tiro Bangla"/>
              <a:sym typeface="Tiro Bangla"/>
            </a:endParaRPr>
          </a:p>
        </p:txBody>
      </p:sp>
      <p:sp>
        <p:nvSpPr>
          <p:cNvPr id="667" name="Google Shape;667;p52"/>
          <p:cNvSpPr txBox="1">
            <a:spLocks noGrp="1"/>
          </p:cNvSpPr>
          <p:nvPr>
            <p:ph type="subTitle" idx="4"/>
          </p:nvPr>
        </p:nvSpPr>
        <p:spPr>
          <a:xfrm>
            <a:off x="4762225" y="685800"/>
            <a:ext cx="3916500" cy="282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100">
                <a:solidFill>
                  <a:schemeClr val="dk2"/>
                </a:solidFill>
                <a:latin typeface="Tiro Bangla"/>
                <a:ea typeface="Tiro Bangla"/>
                <a:cs typeface="Tiro Bangla"/>
                <a:sym typeface="Tiro Bangla"/>
              </a:rPr>
              <a:t>নির্বাচন কর্মকর্তা (বিশেষ বিধান) আইন, ১৯৯১ ও সংশোধিত আইন ২০২৫</a:t>
            </a:r>
            <a:endParaRPr>
              <a:latin typeface="Tiro Bangla"/>
              <a:ea typeface="Tiro Bangla"/>
              <a:cs typeface="Tiro Bangla"/>
              <a:sym typeface="Tiro Bangl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671"/>
        <p:cNvGrpSpPr/>
        <p:nvPr/>
      </p:nvGrpSpPr>
      <p:grpSpPr>
        <a:xfrm>
          <a:off x="0" y="0"/>
          <a:ext cx="0" cy="0"/>
          <a:chOff x="0" y="0"/>
          <a:chExt cx="0" cy="0"/>
        </a:xfrm>
      </p:grpSpPr>
      <p:sp>
        <p:nvSpPr>
          <p:cNvPr id="672" name="Google Shape;672;p53"/>
          <p:cNvSpPr txBox="1">
            <a:spLocks noGrp="1"/>
          </p:cNvSpPr>
          <p:nvPr>
            <p:ph type="title"/>
          </p:nvPr>
        </p:nvSpPr>
        <p:spPr>
          <a:xfrm>
            <a:off x="366100" y="1039175"/>
            <a:ext cx="8259000" cy="6249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3200" dirty="0">
                <a:latin typeface="Nikosh" panose="02000000000000000000" pitchFamily="2" charset="0"/>
                <a:ea typeface="Tiro Bangla"/>
                <a:cs typeface="Nikosh" panose="02000000000000000000" pitchFamily="2" charset="0"/>
                <a:sym typeface="Tiro Bangla"/>
              </a:rPr>
              <a:t>৫। নির্বাচন-কর্মকর্তার শৃঙ্খলামূলক শাস্তি</a:t>
            </a:r>
            <a:endParaRPr sz="3200" dirty="0">
              <a:latin typeface="Nikosh" panose="02000000000000000000" pitchFamily="2" charset="0"/>
              <a:ea typeface="Tiro Bangla"/>
              <a:cs typeface="Nikosh" panose="02000000000000000000" pitchFamily="2" charset="0"/>
              <a:sym typeface="Tiro Bangla"/>
            </a:endParaRPr>
          </a:p>
        </p:txBody>
      </p:sp>
      <p:sp>
        <p:nvSpPr>
          <p:cNvPr id="673" name="Google Shape;673;p53"/>
          <p:cNvSpPr txBox="1">
            <a:spLocks noGrp="1"/>
          </p:cNvSpPr>
          <p:nvPr>
            <p:ph type="subTitle" idx="1"/>
          </p:nvPr>
        </p:nvSpPr>
        <p:spPr>
          <a:xfrm>
            <a:off x="366100" y="4773588"/>
            <a:ext cx="3539400" cy="282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4" name="Google Shape;674;p53"/>
          <p:cNvSpPr txBox="1">
            <a:spLocks noGrp="1"/>
          </p:cNvSpPr>
          <p:nvPr>
            <p:ph type="subTitle" idx="2"/>
          </p:nvPr>
        </p:nvSpPr>
        <p:spPr>
          <a:xfrm>
            <a:off x="5251900" y="4773588"/>
            <a:ext cx="3539400" cy="282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endParaRPr/>
          </a:p>
        </p:txBody>
      </p:sp>
      <p:sp>
        <p:nvSpPr>
          <p:cNvPr id="675" name="Google Shape;675;p53"/>
          <p:cNvSpPr txBox="1">
            <a:spLocks noGrp="1"/>
          </p:cNvSpPr>
          <p:nvPr>
            <p:ph type="body" idx="3"/>
          </p:nvPr>
        </p:nvSpPr>
        <p:spPr>
          <a:xfrm>
            <a:off x="625350" y="1664075"/>
            <a:ext cx="7893300" cy="2672100"/>
          </a:xfrm>
          <a:prstGeom prst="rect">
            <a:avLst/>
          </a:prstGeom>
        </p:spPr>
        <p:txBody>
          <a:bodyPr spcFirstLastPara="1" wrap="square" lIns="91425" tIns="91425" rIns="91425" bIns="91425" anchor="t" anchorCtr="0">
            <a:noAutofit/>
          </a:bodyPr>
          <a:lstStyle/>
          <a:p>
            <a:pPr marL="0" lvl="0" indent="0" algn="just" rtl="0">
              <a:lnSpc>
                <a:spcPct val="125000"/>
              </a:lnSpc>
              <a:spcBef>
                <a:spcPts val="0"/>
              </a:spcBef>
              <a:spcAft>
                <a:spcPts val="0"/>
              </a:spcAft>
              <a:buNone/>
            </a:pPr>
            <a:r>
              <a:rPr lang="en" sz="2200" dirty="0">
                <a:latin typeface="Nikosh" panose="02000000000000000000" pitchFamily="2" charset="0"/>
                <a:ea typeface="Tiro Bangla"/>
                <a:cs typeface="Nikosh" panose="02000000000000000000" pitchFamily="2" charset="0"/>
                <a:sym typeface="Tiro Bangla"/>
              </a:rPr>
              <a:t>(১) কোন নির্বাচন-কর্মকর্তা নির্বাচন সংক্রান্ত কোন বিষ</a:t>
            </a:r>
            <a:r>
              <a:rPr lang="en-US" sz="2200" dirty="0" err="1">
                <a:latin typeface="Nikosh" panose="02000000000000000000" pitchFamily="2" charset="0"/>
                <a:ea typeface="Tiro Bangla"/>
                <a:cs typeface="Nikosh" panose="02000000000000000000" pitchFamily="2" charset="0"/>
                <a:sym typeface="Tiro Bangla"/>
              </a:rPr>
              <a:t>য়ে</a:t>
            </a:r>
            <a:r>
              <a:rPr lang="en" sz="2200" dirty="0">
                <a:latin typeface="Nikosh" panose="02000000000000000000" pitchFamily="2" charset="0"/>
                <a:ea typeface="Tiro Bangla"/>
                <a:cs typeface="Nikosh" panose="02000000000000000000" pitchFamily="2" charset="0"/>
                <a:sym typeface="Tiro Bangla"/>
              </a:rPr>
              <a:t> কমিশন বা কমিশন কর্তৃক ক্ষমতাপ্রাপ্ত কোন কর্মকর্তা বা, ক্ষেত্রমত, রিটার্নিং অফিসারের কোন আদেশ বা নির্দেশ পালনে ইচ্ছাকৃতভাবে ব্যর্থ হইলে বা অস্বীকৃতি প্রকাশ করিলে বা নির্বাচন সংক্রান্ত কোন আইনের বিধান ইচ্ছাকৃতভাবে লঙ্ঘন করিলে বা উহার অধীন কোন অপরাধ করিলে বা কর্তব্যে অবহেলা করিলে তিনি অসদাচরণ করি</a:t>
            </a:r>
            <a:r>
              <a:rPr lang="bn-BD" sz="2200" dirty="0">
                <a:latin typeface="Nikosh" panose="02000000000000000000" pitchFamily="2" charset="0"/>
                <a:ea typeface="Tiro Bangla"/>
                <a:cs typeface="Nikosh" panose="02000000000000000000" pitchFamily="2" charset="0"/>
                <a:sym typeface="Tiro Bangla"/>
              </a:rPr>
              <a:t>য়</a:t>
            </a:r>
            <a:r>
              <a:rPr lang="en-US" sz="2200" dirty="0">
                <a:latin typeface="Nikosh" panose="02000000000000000000" pitchFamily="2" charset="0"/>
                <a:ea typeface="Tiro Bangla"/>
                <a:cs typeface="Nikosh" panose="02000000000000000000" pitchFamily="2" charset="0"/>
                <a:sym typeface="Tiro Bangla"/>
              </a:rPr>
              <a:t>া</a:t>
            </a:r>
            <a:r>
              <a:rPr lang="en" sz="2200" dirty="0">
                <a:latin typeface="Nikosh" panose="02000000000000000000" pitchFamily="2" charset="0"/>
                <a:ea typeface="Tiro Bangla"/>
                <a:cs typeface="Nikosh" panose="02000000000000000000" pitchFamily="2" charset="0"/>
                <a:sym typeface="Tiro Bangla"/>
              </a:rPr>
              <a:t>ছেন বলি</a:t>
            </a:r>
            <a:r>
              <a:rPr lang="bn-BD" sz="2200" dirty="0">
                <a:latin typeface="Nikosh" panose="02000000000000000000" pitchFamily="2" charset="0"/>
                <a:ea typeface="Tiro Bangla"/>
                <a:cs typeface="Nikosh" panose="02000000000000000000" pitchFamily="2" charset="0"/>
                <a:sym typeface="Tiro Bangla"/>
              </a:rPr>
              <a:t>য়</a:t>
            </a:r>
            <a:r>
              <a:rPr lang="en-US" sz="2200" dirty="0">
                <a:latin typeface="Nikosh" panose="02000000000000000000" pitchFamily="2" charset="0"/>
                <a:ea typeface="Tiro Bangla"/>
                <a:cs typeface="Nikosh" panose="02000000000000000000" pitchFamily="2" charset="0"/>
                <a:sym typeface="Tiro Bangla"/>
              </a:rPr>
              <a:t>া</a:t>
            </a:r>
            <a:r>
              <a:rPr lang="en" sz="2200" dirty="0">
                <a:latin typeface="Nikosh" panose="02000000000000000000" pitchFamily="2" charset="0"/>
                <a:ea typeface="Tiro Bangla"/>
                <a:cs typeface="Nikosh" panose="02000000000000000000" pitchFamily="2" charset="0"/>
                <a:sym typeface="Tiro Bangla"/>
              </a:rPr>
              <a:t> গণ্য হইবেন এবং উক্তরূপ অসদাচরণ তাহার চাকুরী বিধি অনুযা</a:t>
            </a:r>
            <a:r>
              <a:rPr lang="bn-BD" sz="2200" dirty="0">
                <a:latin typeface="Nikosh" panose="02000000000000000000" pitchFamily="2" charset="0"/>
                <a:ea typeface="Tiro Bangla"/>
                <a:cs typeface="Nikosh" panose="02000000000000000000" pitchFamily="2" charset="0"/>
                <a:sym typeface="Tiro Bangla"/>
              </a:rPr>
              <a:t>য়</a:t>
            </a:r>
            <a:r>
              <a:rPr lang="en-US" sz="2200" dirty="0">
                <a:latin typeface="Nikosh" panose="02000000000000000000" pitchFamily="2" charset="0"/>
                <a:ea typeface="Tiro Bangla"/>
                <a:cs typeface="Nikosh" panose="02000000000000000000" pitchFamily="2" charset="0"/>
                <a:sym typeface="Tiro Bangla"/>
              </a:rPr>
              <a:t>ী</a:t>
            </a:r>
            <a:r>
              <a:rPr lang="en" sz="2200" dirty="0">
                <a:latin typeface="Nikosh" panose="02000000000000000000" pitchFamily="2" charset="0"/>
                <a:ea typeface="Tiro Bangla"/>
                <a:cs typeface="Nikosh" panose="02000000000000000000" pitchFamily="2" charset="0"/>
                <a:sym typeface="Tiro Bangla"/>
              </a:rPr>
              <a:t> শাস্তিযোগ্য অপরাধ মর্মে বিবেচিত হইবে।</a:t>
            </a:r>
            <a:endParaRPr sz="2200" dirty="0">
              <a:latin typeface="Nikosh" panose="02000000000000000000" pitchFamily="2" charset="0"/>
              <a:ea typeface="Tiro Bangla"/>
              <a:cs typeface="Nikosh" panose="02000000000000000000" pitchFamily="2" charset="0"/>
              <a:sym typeface="Tiro Bangla"/>
            </a:endParaRPr>
          </a:p>
          <a:p>
            <a:pPr marL="0" lvl="0" indent="0" algn="just" rtl="0">
              <a:lnSpc>
                <a:spcPct val="125000"/>
              </a:lnSpc>
              <a:spcBef>
                <a:spcPts val="1200"/>
              </a:spcBef>
              <a:spcAft>
                <a:spcPts val="0"/>
              </a:spcAft>
              <a:buNone/>
            </a:pPr>
            <a:r>
              <a:rPr lang="en" sz="2000" dirty="0">
                <a:latin typeface="Tiro Bangla"/>
                <a:ea typeface="Tiro Bangla"/>
                <a:cs typeface="Tiro Bangla"/>
                <a:sym typeface="Tiro Bangla"/>
              </a:rPr>
              <a:t> </a:t>
            </a:r>
            <a:endParaRPr sz="2000" dirty="0">
              <a:latin typeface="Tiro Bangla"/>
              <a:ea typeface="Tiro Bangla"/>
              <a:cs typeface="Tiro Bangla"/>
              <a:sym typeface="Tiro Bangla"/>
            </a:endParaRPr>
          </a:p>
          <a:p>
            <a:pPr marL="0" lvl="0" indent="0" algn="just" rtl="0">
              <a:lnSpc>
                <a:spcPct val="125000"/>
              </a:lnSpc>
              <a:spcBef>
                <a:spcPts val="1200"/>
              </a:spcBef>
              <a:spcAft>
                <a:spcPts val="0"/>
              </a:spcAft>
              <a:buNone/>
            </a:pPr>
            <a:endParaRPr sz="2000" dirty="0">
              <a:latin typeface="Tiro Bangla"/>
              <a:ea typeface="Tiro Bangla"/>
              <a:cs typeface="Tiro Bangla"/>
              <a:sym typeface="Tiro Bangla"/>
            </a:endParaRPr>
          </a:p>
          <a:p>
            <a:pPr marL="0" lvl="0" indent="0" algn="just" rtl="0">
              <a:lnSpc>
                <a:spcPct val="125000"/>
              </a:lnSpc>
              <a:spcBef>
                <a:spcPts val="1200"/>
              </a:spcBef>
              <a:spcAft>
                <a:spcPts val="0"/>
              </a:spcAft>
              <a:buNone/>
            </a:pPr>
            <a:r>
              <a:rPr lang="en" sz="2000" dirty="0">
                <a:latin typeface="Tiro Bangla"/>
                <a:ea typeface="Tiro Bangla"/>
                <a:cs typeface="Tiro Bangla"/>
                <a:sym typeface="Tiro Bangla"/>
              </a:rPr>
              <a:t> </a:t>
            </a:r>
            <a:endParaRPr sz="2000" dirty="0">
              <a:latin typeface="Tiro Bangla"/>
              <a:ea typeface="Tiro Bangla"/>
              <a:cs typeface="Tiro Bangla"/>
              <a:sym typeface="Tiro Bangla"/>
            </a:endParaRPr>
          </a:p>
          <a:p>
            <a:pPr marL="0" lvl="0" indent="0" algn="l" rtl="0">
              <a:spcBef>
                <a:spcPts val="1200"/>
              </a:spcBef>
              <a:spcAft>
                <a:spcPts val="1200"/>
              </a:spcAft>
              <a:buNone/>
            </a:pPr>
            <a:endParaRPr sz="2000" dirty="0">
              <a:latin typeface="Tiro Bangla"/>
              <a:ea typeface="Tiro Bangla"/>
              <a:cs typeface="Tiro Bangla"/>
              <a:sym typeface="Tiro Bangla"/>
            </a:endParaRPr>
          </a:p>
        </p:txBody>
      </p:sp>
      <p:sp>
        <p:nvSpPr>
          <p:cNvPr id="676" name="Google Shape;676;p53"/>
          <p:cNvSpPr txBox="1">
            <a:spLocks noGrp="1"/>
          </p:cNvSpPr>
          <p:nvPr>
            <p:ph type="subTitle" idx="4"/>
          </p:nvPr>
        </p:nvSpPr>
        <p:spPr>
          <a:xfrm>
            <a:off x="4762225" y="685800"/>
            <a:ext cx="3916500" cy="282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100">
                <a:solidFill>
                  <a:schemeClr val="dk2"/>
                </a:solidFill>
                <a:latin typeface="Tiro Bangla"/>
                <a:ea typeface="Tiro Bangla"/>
                <a:cs typeface="Tiro Bangla"/>
                <a:sym typeface="Tiro Bangla"/>
              </a:rPr>
              <a:t>নির্বাচন কর্মকর্তা (বিশেষ বিধান) আইন, ১৯৯১ ও সংশোধিত আইন ২০২৫</a:t>
            </a:r>
            <a:endParaRPr>
              <a:latin typeface="Tiro Bangla"/>
              <a:ea typeface="Tiro Bangla"/>
              <a:cs typeface="Tiro Bangla"/>
              <a:sym typeface="Tiro Bangl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680"/>
        <p:cNvGrpSpPr/>
        <p:nvPr/>
      </p:nvGrpSpPr>
      <p:grpSpPr>
        <a:xfrm>
          <a:off x="0" y="0"/>
          <a:ext cx="0" cy="0"/>
          <a:chOff x="0" y="0"/>
          <a:chExt cx="0" cy="0"/>
        </a:xfrm>
      </p:grpSpPr>
      <p:sp>
        <p:nvSpPr>
          <p:cNvPr id="681" name="Google Shape;681;p54"/>
          <p:cNvSpPr txBox="1">
            <a:spLocks noGrp="1"/>
          </p:cNvSpPr>
          <p:nvPr>
            <p:ph type="title"/>
          </p:nvPr>
        </p:nvSpPr>
        <p:spPr>
          <a:xfrm>
            <a:off x="366100" y="1039175"/>
            <a:ext cx="8259000" cy="6249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3200" dirty="0">
                <a:latin typeface="Nikosh" panose="02000000000000000000" pitchFamily="2" charset="0"/>
                <a:ea typeface="Tiro Bangla"/>
                <a:cs typeface="Nikosh" panose="02000000000000000000" pitchFamily="2" charset="0"/>
                <a:sym typeface="Tiro Bangla"/>
              </a:rPr>
              <a:t>৫। নির্বাচন-কর্মকর্তার শৃঙ্খলামূলক শাস্তি</a:t>
            </a:r>
            <a:endParaRPr sz="3200" dirty="0">
              <a:latin typeface="Nikosh" panose="02000000000000000000" pitchFamily="2" charset="0"/>
              <a:ea typeface="Tiro Bangla"/>
              <a:cs typeface="Nikosh" panose="02000000000000000000" pitchFamily="2" charset="0"/>
              <a:sym typeface="Tiro Bangla"/>
            </a:endParaRPr>
          </a:p>
        </p:txBody>
      </p:sp>
      <p:sp>
        <p:nvSpPr>
          <p:cNvPr id="682" name="Google Shape;682;p54"/>
          <p:cNvSpPr txBox="1">
            <a:spLocks noGrp="1"/>
          </p:cNvSpPr>
          <p:nvPr>
            <p:ph type="subTitle" idx="1"/>
          </p:nvPr>
        </p:nvSpPr>
        <p:spPr>
          <a:xfrm>
            <a:off x="366100" y="4773588"/>
            <a:ext cx="3539400" cy="282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3" name="Google Shape;683;p54"/>
          <p:cNvSpPr txBox="1">
            <a:spLocks noGrp="1"/>
          </p:cNvSpPr>
          <p:nvPr>
            <p:ph type="subTitle" idx="2"/>
          </p:nvPr>
        </p:nvSpPr>
        <p:spPr>
          <a:xfrm>
            <a:off x="5251900" y="4773588"/>
            <a:ext cx="3539400" cy="282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endParaRPr/>
          </a:p>
        </p:txBody>
      </p:sp>
      <p:sp>
        <p:nvSpPr>
          <p:cNvPr id="684" name="Google Shape;684;p54"/>
          <p:cNvSpPr txBox="1">
            <a:spLocks noGrp="1"/>
          </p:cNvSpPr>
          <p:nvPr>
            <p:ph type="body" idx="3"/>
          </p:nvPr>
        </p:nvSpPr>
        <p:spPr>
          <a:xfrm>
            <a:off x="625350" y="1664075"/>
            <a:ext cx="7893300" cy="2672100"/>
          </a:xfrm>
          <a:prstGeom prst="rect">
            <a:avLst/>
          </a:prstGeom>
        </p:spPr>
        <p:txBody>
          <a:bodyPr spcFirstLastPara="1" wrap="square" lIns="91425" tIns="91425" rIns="91425" bIns="91425" anchor="t" anchorCtr="0">
            <a:noAutofit/>
          </a:bodyPr>
          <a:lstStyle/>
          <a:p>
            <a:pPr marL="0" lvl="0" indent="0" algn="just" rtl="0">
              <a:lnSpc>
                <a:spcPct val="125000"/>
              </a:lnSpc>
              <a:spcBef>
                <a:spcPts val="0"/>
              </a:spcBef>
              <a:spcAft>
                <a:spcPts val="0"/>
              </a:spcAft>
              <a:buNone/>
            </a:pPr>
            <a:r>
              <a:rPr lang="en" sz="2000" dirty="0">
                <a:latin typeface="Nikosh" panose="02000000000000000000" pitchFamily="2" charset="0"/>
                <a:ea typeface="Tiro Bangla"/>
                <a:cs typeface="Nikosh" panose="02000000000000000000" pitchFamily="2" charset="0"/>
                <a:sym typeface="Tiro Bangla"/>
              </a:rPr>
              <a:t>(২) কোন নির্বাচন-কর্মকর্তা উপ-ধারা (১) এ উল্লিখিত অসদাচরণ করিলে তাহার নি</a:t>
            </a:r>
            <a:r>
              <a:rPr lang="bn-BD" sz="2000" dirty="0">
                <a:latin typeface="Nikosh" panose="02000000000000000000" pitchFamily="2" charset="0"/>
                <a:ea typeface="Tiro Bangla"/>
                <a:cs typeface="Nikosh" panose="02000000000000000000" pitchFamily="2" charset="0"/>
                <a:sym typeface="Tiro Bangla"/>
              </a:rPr>
              <a:t>য়</a:t>
            </a:r>
            <a:r>
              <a:rPr lang="en-US" sz="2000" dirty="0">
                <a:latin typeface="Nikosh" panose="02000000000000000000" pitchFamily="2" charset="0"/>
                <a:ea typeface="Tiro Bangla"/>
                <a:cs typeface="Nikosh" panose="02000000000000000000" pitchFamily="2" charset="0"/>
                <a:sym typeface="Tiro Bangla"/>
              </a:rPr>
              <a:t>ো</a:t>
            </a:r>
            <a:r>
              <a:rPr lang="en" sz="2000" dirty="0">
                <a:latin typeface="Nikosh" panose="02000000000000000000" pitchFamily="2" charset="0"/>
                <a:ea typeface="Tiro Bangla"/>
                <a:cs typeface="Nikosh" panose="02000000000000000000" pitchFamily="2" charset="0"/>
                <a:sym typeface="Tiro Bangla"/>
              </a:rPr>
              <a:t>গকারী কর্তৃপক্ষ তাহাকে চাকুরী হইতে অপসারণ বা বরখাস্ত করিতে পারিবে বা বাধ্যতামূলক অবসর প্রদান করিতে পারিবে বা তাহার পদাবনতি করিতে পারিবে বা তাহার পদোন্নতি বা বেতন বৃদ্ধি অনধিক ২ (দুই) বৎসরের জন্য স্থগিত রাখিতে পারিবে: </a:t>
            </a:r>
            <a:endParaRPr sz="2000" dirty="0">
              <a:latin typeface="Nikosh" panose="02000000000000000000" pitchFamily="2" charset="0"/>
              <a:ea typeface="Tiro Bangla"/>
              <a:cs typeface="Nikosh" panose="02000000000000000000" pitchFamily="2" charset="0"/>
              <a:sym typeface="Tiro Bangla"/>
            </a:endParaRPr>
          </a:p>
          <a:p>
            <a:pPr marL="0" lvl="0" indent="0" algn="just" rtl="0">
              <a:lnSpc>
                <a:spcPct val="125000"/>
              </a:lnSpc>
              <a:spcBef>
                <a:spcPts val="1200"/>
              </a:spcBef>
              <a:spcAft>
                <a:spcPts val="0"/>
              </a:spcAft>
              <a:buNone/>
            </a:pPr>
            <a:r>
              <a:rPr lang="en" sz="2000" dirty="0">
                <a:latin typeface="Nikosh" panose="02000000000000000000" pitchFamily="2" charset="0"/>
                <a:ea typeface="Tiro Bangla"/>
                <a:cs typeface="Nikosh" panose="02000000000000000000" pitchFamily="2" charset="0"/>
                <a:sym typeface="Tiro Bangla"/>
              </a:rPr>
              <a:t>তবে শর্ত থাকে যে, উক্তরূপ কোন শাস্তি উপ-ধারা (১) এ উল্লিখিত ব্যর্থতা, অস্বীকৃতি, লঙ্ঘন বা অপরাধের জন্য অন্য কোন আইনে নির্ধারিত কোন দণ্ড প্রদান বা উহার জন্য কোন আইনগত কার্যধারা গ্রহণকে ব্যাহত বা বারিত করিবে না।</a:t>
            </a:r>
            <a:endParaRPr sz="2000" dirty="0">
              <a:latin typeface="Nikosh" panose="02000000000000000000" pitchFamily="2" charset="0"/>
              <a:ea typeface="Tiro Bangla"/>
              <a:cs typeface="Nikosh" panose="02000000000000000000" pitchFamily="2" charset="0"/>
              <a:sym typeface="Tiro Bangla"/>
            </a:endParaRPr>
          </a:p>
          <a:p>
            <a:pPr marL="0" lvl="0" indent="0" algn="just" rtl="0">
              <a:lnSpc>
                <a:spcPct val="125000"/>
              </a:lnSpc>
              <a:spcBef>
                <a:spcPts val="1200"/>
              </a:spcBef>
              <a:spcAft>
                <a:spcPts val="0"/>
              </a:spcAft>
              <a:buNone/>
            </a:pPr>
            <a:endParaRPr sz="2000" dirty="0">
              <a:latin typeface="Tiro Bangla"/>
              <a:ea typeface="Tiro Bangla"/>
              <a:cs typeface="Tiro Bangla"/>
              <a:sym typeface="Tiro Bangla"/>
            </a:endParaRPr>
          </a:p>
          <a:p>
            <a:pPr marL="0" lvl="0" indent="0" algn="just" rtl="0">
              <a:lnSpc>
                <a:spcPct val="125000"/>
              </a:lnSpc>
              <a:spcBef>
                <a:spcPts val="1200"/>
              </a:spcBef>
              <a:spcAft>
                <a:spcPts val="0"/>
              </a:spcAft>
              <a:buNone/>
            </a:pPr>
            <a:r>
              <a:rPr lang="en" sz="2000" dirty="0">
                <a:latin typeface="Tiro Bangla"/>
                <a:ea typeface="Tiro Bangla"/>
                <a:cs typeface="Tiro Bangla"/>
                <a:sym typeface="Tiro Bangla"/>
              </a:rPr>
              <a:t> </a:t>
            </a:r>
            <a:endParaRPr sz="2000" dirty="0">
              <a:latin typeface="Tiro Bangla"/>
              <a:ea typeface="Tiro Bangla"/>
              <a:cs typeface="Tiro Bangla"/>
              <a:sym typeface="Tiro Bangla"/>
            </a:endParaRPr>
          </a:p>
          <a:p>
            <a:pPr marL="0" lvl="0" indent="0" algn="just" rtl="0">
              <a:lnSpc>
                <a:spcPct val="125000"/>
              </a:lnSpc>
              <a:spcBef>
                <a:spcPts val="1200"/>
              </a:spcBef>
              <a:spcAft>
                <a:spcPts val="0"/>
              </a:spcAft>
              <a:buNone/>
            </a:pPr>
            <a:endParaRPr sz="2000" dirty="0">
              <a:latin typeface="Tiro Bangla"/>
              <a:ea typeface="Tiro Bangla"/>
              <a:cs typeface="Tiro Bangla"/>
              <a:sym typeface="Tiro Bangla"/>
            </a:endParaRPr>
          </a:p>
          <a:p>
            <a:pPr marL="0" lvl="0" indent="0" algn="just" rtl="0">
              <a:lnSpc>
                <a:spcPct val="125000"/>
              </a:lnSpc>
              <a:spcBef>
                <a:spcPts val="1200"/>
              </a:spcBef>
              <a:spcAft>
                <a:spcPts val="0"/>
              </a:spcAft>
              <a:buNone/>
            </a:pPr>
            <a:r>
              <a:rPr lang="en" sz="2000" dirty="0">
                <a:latin typeface="Tiro Bangla"/>
                <a:ea typeface="Tiro Bangla"/>
                <a:cs typeface="Tiro Bangla"/>
                <a:sym typeface="Tiro Bangla"/>
              </a:rPr>
              <a:t> </a:t>
            </a:r>
            <a:endParaRPr sz="2000" dirty="0">
              <a:latin typeface="Tiro Bangla"/>
              <a:ea typeface="Tiro Bangla"/>
              <a:cs typeface="Tiro Bangla"/>
              <a:sym typeface="Tiro Bangla"/>
            </a:endParaRPr>
          </a:p>
          <a:p>
            <a:pPr marL="0" lvl="0" indent="0" algn="l" rtl="0">
              <a:spcBef>
                <a:spcPts val="1200"/>
              </a:spcBef>
              <a:spcAft>
                <a:spcPts val="1200"/>
              </a:spcAft>
              <a:buNone/>
            </a:pPr>
            <a:endParaRPr sz="2000" dirty="0">
              <a:latin typeface="Tiro Bangla"/>
              <a:ea typeface="Tiro Bangla"/>
              <a:cs typeface="Tiro Bangla"/>
              <a:sym typeface="Tiro Bangla"/>
            </a:endParaRPr>
          </a:p>
        </p:txBody>
      </p:sp>
      <p:sp>
        <p:nvSpPr>
          <p:cNvPr id="685" name="Google Shape;685;p54"/>
          <p:cNvSpPr txBox="1">
            <a:spLocks noGrp="1"/>
          </p:cNvSpPr>
          <p:nvPr>
            <p:ph type="subTitle" idx="4"/>
          </p:nvPr>
        </p:nvSpPr>
        <p:spPr>
          <a:xfrm>
            <a:off x="4762225" y="685800"/>
            <a:ext cx="3916500" cy="282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100">
                <a:solidFill>
                  <a:schemeClr val="dk2"/>
                </a:solidFill>
                <a:latin typeface="Tiro Bangla"/>
                <a:ea typeface="Tiro Bangla"/>
                <a:cs typeface="Tiro Bangla"/>
                <a:sym typeface="Tiro Bangla"/>
              </a:rPr>
              <a:t>নির্বাচন কর্মকর্তা (বিশেষ বিধান) আইন, ১৯৯১ ও সংশোধিত আইন ২০২৫</a:t>
            </a:r>
            <a:endParaRPr>
              <a:latin typeface="Tiro Bangla"/>
              <a:ea typeface="Tiro Bangla"/>
              <a:cs typeface="Tiro Bangla"/>
              <a:sym typeface="Tiro Bangl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689"/>
        <p:cNvGrpSpPr/>
        <p:nvPr/>
      </p:nvGrpSpPr>
      <p:grpSpPr>
        <a:xfrm>
          <a:off x="0" y="0"/>
          <a:ext cx="0" cy="0"/>
          <a:chOff x="0" y="0"/>
          <a:chExt cx="0" cy="0"/>
        </a:xfrm>
      </p:grpSpPr>
      <p:sp>
        <p:nvSpPr>
          <p:cNvPr id="690" name="Google Shape;690;p55"/>
          <p:cNvSpPr txBox="1">
            <a:spLocks noGrp="1"/>
          </p:cNvSpPr>
          <p:nvPr>
            <p:ph type="title"/>
          </p:nvPr>
        </p:nvSpPr>
        <p:spPr>
          <a:xfrm>
            <a:off x="366100" y="1039175"/>
            <a:ext cx="8259000" cy="6249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3200" dirty="0">
                <a:latin typeface="Nikosh" panose="02000000000000000000" pitchFamily="2" charset="0"/>
                <a:ea typeface="Tiro Bangla"/>
                <a:cs typeface="Nikosh" panose="02000000000000000000" pitchFamily="2" charset="0"/>
                <a:sym typeface="Tiro Bangla"/>
              </a:rPr>
              <a:t>৫। নির্বাচন-কর্মকর্তার শৃঙ্খলামূলক শাস্তি</a:t>
            </a:r>
            <a:endParaRPr sz="3200" dirty="0">
              <a:latin typeface="Nikosh" panose="02000000000000000000" pitchFamily="2" charset="0"/>
              <a:ea typeface="Tiro Bangla"/>
              <a:cs typeface="Nikosh" panose="02000000000000000000" pitchFamily="2" charset="0"/>
              <a:sym typeface="Tiro Bangla"/>
            </a:endParaRPr>
          </a:p>
        </p:txBody>
      </p:sp>
      <p:sp>
        <p:nvSpPr>
          <p:cNvPr id="691" name="Google Shape;691;p55"/>
          <p:cNvSpPr txBox="1">
            <a:spLocks noGrp="1"/>
          </p:cNvSpPr>
          <p:nvPr>
            <p:ph type="subTitle" idx="1"/>
          </p:nvPr>
        </p:nvSpPr>
        <p:spPr>
          <a:xfrm>
            <a:off x="366100" y="4773588"/>
            <a:ext cx="3539400" cy="282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2" name="Google Shape;692;p55"/>
          <p:cNvSpPr txBox="1">
            <a:spLocks noGrp="1"/>
          </p:cNvSpPr>
          <p:nvPr>
            <p:ph type="subTitle" idx="2"/>
          </p:nvPr>
        </p:nvSpPr>
        <p:spPr>
          <a:xfrm>
            <a:off x="5251900" y="4773588"/>
            <a:ext cx="3539400" cy="282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endParaRPr/>
          </a:p>
        </p:txBody>
      </p:sp>
      <p:sp>
        <p:nvSpPr>
          <p:cNvPr id="693" name="Google Shape;693;p55"/>
          <p:cNvSpPr txBox="1">
            <a:spLocks noGrp="1"/>
          </p:cNvSpPr>
          <p:nvPr>
            <p:ph type="body" idx="3"/>
          </p:nvPr>
        </p:nvSpPr>
        <p:spPr>
          <a:xfrm>
            <a:off x="625350" y="1664075"/>
            <a:ext cx="7893300" cy="2672100"/>
          </a:xfrm>
          <a:prstGeom prst="rect">
            <a:avLst/>
          </a:prstGeom>
        </p:spPr>
        <p:txBody>
          <a:bodyPr spcFirstLastPara="1" wrap="square" lIns="91425" tIns="91425" rIns="91425" bIns="91425" anchor="t" anchorCtr="0">
            <a:noAutofit/>
          </a:bodyPr>
          <a:lstStyle/>
          <a:p>
            <a:pPr marL="0" lvl="0" indent="0" algn="just" rtl="0">
              <a:lnSpc>
                <a:spcPct val="125000"/>
              </a:lnSpc>
              <a:spcBef>
                <a:spcPts val="0"/>
              </a:spcBef>
              <a:spcAft>
                <a:spcPts val="0"/>
              </a:spcAft>
              <a:buNone/>
            </a:pPr>
            <a:r>
              <a:rPr lang="en" sz="2200" dirty="0">
                <a:latin typeface="Nikosh" panose="02000000000000000000" pitchFamily="2" charset="0"/>
                <a:ea typeface="Tiro Bangla"/>
                <a:cs typeface="Nikosh" panose="02000000000000000000" pitchFamily="2" charset="0"/>
                <a:sym typeface="Tiro Bangla"/>
              </a:rPr>
              <a:t>(৩) কোন নির্বাচন-কর্মকর্তা উপ-ধারা (১) এ উল্লিখিত অসদাচরণ করিলে কমিশন বা কমিশনের ক্ষমতাপ্রাপ্ত কোন কর্মকর্তা বা, ক্ষেত্রমত, কমিশনের সম্মতিক্রমে রিটার্নিং অফিসার তাহাকে, তাহার বিরুদ্ধে তজ্জন্য তাহার চাকুরীবিধি অনুযা</a:t>
            </a:r>
            <a:r>
              <a:rPr lang="bn-BD" sz="2200" dirty="0">
                <a:latin typeface="Nikosh" panose="02000000000000000000" pitchFamily="2" charset="0"/>
                <a:ea typeface="Tiro Bangla"/>
                <a:cs typeface="Nikosh" panose="02000000000000000000" pitchFamily="2" charset="0"/>
                <a:sym typeface="Tiro Bangla"/>
              </a:rPr>
              <a:t>য়</a:t>
            </a:r>
            <a:r>
              <a:rPr lang="en-US" sz="2200" dirty="0">
                <a:latin typeface="Nikosh" panose="02000000000000000000" pitchFamily="2" charset="0"/>
                <a:ea typeface="Tiro Bangla"/>
                <a:cs typeface="Nikosh" panose="02000000000000000000" pitchFamily="2" charset="0"/>
                <a:sym typeface="Tiro Bangla"/>
              </a:rPr>
              <a:t>ী</a:t>
            </a:r>
            <a:r>
              <a:rPr lang="en" sz="2200" dirty="0">
                <a:latin typeface="Nikosh" panose="02000000000000000000" pitchFamily="2" charset="0"/>
                <a:ea typeface="Tiro Bangla"/>
                <a:cs typeface="Nikosh" panose="02000000000000000000" pitchFamily="2" charset="0"/>
                <a:sym typeface="Tiro Bangla"/>
              </a:rPr>
              <a:t> শৃঙ্খলামূলক কার্যধারা গ্রহণ সাপেক্ষে, অনধিক ২ (দুই) মাসের জন্য সাম</a:t>
            </a:r>
            <a:r>
              <a:rPr lang="bn-BD" sz="2200" dirty="0">
                <a:latin typeface="Nikosh" panose="02000000000000000000" pitchFamily="2" charset="0"/>
                <a:ea typeface="Tiro Bangla"/>
                <a:cs typeface="Nikosh" panose="02000000000000000000" pitchFamily="2" charset="0"/>
                <a:sym typeface="Tiro Bangla"/>
              </a:rPr>
              <a:t>য়</a:t>
            </a:r>
            <a:r>
              <a:rPr lang="en-US" sz="2200" dirty="0">
                <a:latin typeface="Nikosh" panose="02000000000000000000" pitchFamily="2" charset="0"/>
                <a:ea typeface="Tiro Bangla"/>
                <a:cs typeface="Nikosh" panose="02000000000000000000" pitchFamily="2" charset="0"/>
                <a:sym typeface="Tiro Bangla"/>
              </a:rPr>
              <a:t>ি</a:t>
            </a:r>
            <a:r>
              <a:rPr lang="en" sz="2200" dirty="0">
                <a:latin typeface="Nikosh" panose="02000000000000000000" pitchFamily="2" charset="0"/>
                <a:ea typeface="Tiro Bangla"/>
                <a:cs typeface="Nikosh" panose="02000000000000000000" pitchFamily="2" charset="0"/>
                <a:sym typeface="Tiro Bangla"/>
              </a:rPr>
              <a:t>কভাবে চাকুরী হইতে বরখাস্তের আদেশ দিতে পারিবেন এবং উক্তরূপ বরখাস্তের আদেশ তাহার নি</a:t>
            </a:r>
            <a:r>
              <a:rPr lang="bn-BD" sz="2200" dirty="0">
                <a:latin typeface="Nikosh" panose="02000000000000000000" pitchFamily="2" charset="0"/>
                <a:ea typeface="Tiro Bangla"/>
                <a:cs typeface="Nikosh" panose="02000000000000000000" pitchFamily="2" charset="0"/>
                <a:sym typeface="Tiro Bangla"/>
              </a:rPr>
              <a:t>য়</a:t>
            </a:r>
            <a:r>
              <a:rPr lang="en-US" sz="2200" dirty="0">
                <a:latin typeface="Nikosh" panose="02000000000000000000" pitchFamily="2" charset="0"/>
                <a:ea typeface="Tiro Bangla"/>
                <a:cs typeface="Nikosh" panose="02000000000000000000" pitchFamily="2" charset="0"/>
                <a:sym typeface="Tiro Bangla"/>
              </a:rPr>
              <a:t>ো</a:t>
            </a:r>
            <a:r>
              <a:rPr lang="en" sz="2200" dirty="0">
                <a:latin typeface="Nikosh" panose="02000000000000000000" pitchFamily="2" charset="0"/>
                <a:ea typeface="Tiro Bangla"/>
                <a:cs typeface="Nikosh" panose="02000000000000000000" pitchFamily="2" charset="0"/>
                <a:sym typeface="Tiro Bangla"/>
              </a:rPr>
              <a:t>গকারী কর্তৃপক্ষ কর্তৃক তাহার চাকুরী বিধি অনুযা</a:t>
            </a:r>
            <a:r>
              <a:rPr lang="bn-BD" sz="2200" dirty="0">
                <a:latin typeface="Nikosh" panose="02000000000000000000" pitchFamily="2" charset="0"/>
                <a:ea typeface="Tiro Bangla"/>
                <a:cs typeface="Nikosh" panose="02000000000000000000" pitchFamily="2" charset="0"/>
                <a:sym typeface="Tiro Bangla"/>
              </a:rPr>
              <a:t>য়</a:t>
            </a:r>
            <a:r>
              <a:rPr lang="en-US" sz="2200" dirty="0">
                <a:latin typeface="Nikosh" panose="02000000000000000000" pitchFamily="2" charset="0"/>
                <a:ea typeface="Tiro Bangla"/>
                <a:cs typeface="Nikosh" panose="02000000000000000000" pitchFamily="2" charset="0"/>
                <a:sym typeface="Tiro Bangla"/>
              </a:rPr>
              <a:t>ী</a:t>
            </a:r>
            <a:r>
              <a:rPr lang="en" sz="2200" dirty="0">
                <a:latin typeface="Nikosh" panose="02000000000000000000" pitchFamily="2" charset="0"/>
                <a:ea typeface="Tiro Bangla"/>
                <a:cs typeface="Nikosh" panose="02000000000000000000" pitchFamily="2" charset="0"/>
                <a:sym typeface="Tiro Bangla"/>
              </a:rPr>
              <a:t> প্রদত্ত হই</a:t>
            </a:r>
            <a:r>
              <a:rPr lang="bn-BD" sz="2200" dirty="0">
                <a:latin typeface="Nikosh" panose="02000000000000000000" pitchFamily="2" charset="0"/>
                <a:ea typeface="Tiro Bangla"/>
                <a:cs typeface="Nikosh" panose="02000000000000000000" pitchFamily="2" charset="0"/>
                <a:sym typeface="Tiro Bangla"/>
              </a:rPr>
              <a:t>য়</a:t>
            </a:r>
            <a:r>
              <a:rPr lang="en-US" sz="2200" dirty="0">
                <a:latin typeface="Nikosh" panose="02000000000000000000" pitchFamily="2" charset="0"/>
                <a:ea typeface="Tiro Bangla"/>
                <a:cs typeface="Nikosh" panose="02000000000000000000" pitchFamily="2" charset="0"/>
                <a:sym typeface="Tiro Bangla"/>
              </a:rPr>
              <a:t>া</a:t>
            </a:r>
            <a:r>
              <a:rPr lang="en" sz="2200" dirty="0">
                <a:latin typeface="Nikosh" panose="02000000000000000000" pitchFamily="2" charset="0"/>
                <a:ea typeface="Tiro Bangla"/>
                <a:cs typeface="Nikosh" panose="02000000000000000000" pitchFamily="2" charset="0"/>
                <a:sym typeface="Tiro Bangla"/>
              </a:rPr>
              <a:t>ছে বলি</a:t>
            </a:r>
            <a:r>
              <a:rPr lang="bn-BD" sz="2200" dirty="0">
                <a:latin typeface="Nikosh" panose="02000000000000000000" pitchFamily="2" charset="0"/>
                <a:ea typeface="Tiro Bangla"/>
                <a:cs typeface="Nikosh" panose="02000000000000000000" pitchFamily="2" charset="0"/>
                <a:sym typeface="Tiro Bangla"/>
              </a:rPr>
              <a:t>য়</a:t>
            </a:r>
            <a:r>
              <a:rPr lang="en-US" sz="2200" dirty="0">
                <a:latin typeface="Nikosh" panose="02000000000000000000" pitchFamily="2" charset="0"/>
                <a:ea typeface="Tiro Bangla"/>
                <a:cs typeface="Nikosh" panose="02000000000000000000" pitchFamily="2" charset="0"/>
                <a:sym typeface="Tiro Bangla"/>
              </a:rPr>
              <a:t>া</a:t>
            </a:r>
            <a:r>
              <a:rPr lang="en" sz="2200" dirty="0">
                <a:latin typeface="Nikosh" panose="02000000000000000000" pitchFamily="2" charset="0"/>
                <a:ea typeface="Tiro Bangla"/>
                <a:cs typeface="Nikosh" panose="02000000000000000000" pitchFamily="2" charset="0"/>
                <a:sym typeface="Tiro Bangla"/>
              </a:rPr>
              <a:t> গণ্য হইবে এবং তদনুযা</a:t>
            </a:r>
            <a:r>
              <a:rPr lang="bn-BD" sz="2200" dirty="0">
                <a:latin typeface="Nikosh" panose="02000000000000000000" pitchFamily="2" charset="0"/>
                <a:ea typeface="Tiro Bangla"/>
                <a:cs typeface="Nikosh" panose="02000000000000000000" pitchFamily="2" charset="0"/>
                <a:sym typeface="Tiro Bangla"/>
              </a:rPr>
              <a:t>য়</a:t>
            </a:r>
            <a:r>
              <a:rPr lang="en-US" sz="2200" dirty="0">
                <a:latin typeface="Nikosh" panose="02000000000000000000" pitchFamily="2" charset="0"/>
                <a:ea typeface="Tiro Bangla"/>
                <a:cs typeface="Nikosh" panose="02000000000000000000" pitchFamily="2" charset="0"/>
                <a:sym typeface="Tiro Bangla"/>
              </a:rPr>
              <a:t>ী</a:t>
            </a:r>
            <a:r>
              <a:rPr lang="en" sz="2200" dirty="0">
                <a:latin typeface="Nikosh" panose="02000000000000000000" pitchFamily="2" charset="0"/>
                <a:ea typeface="Tiro Bangla"/>
                <a:cs typeface="Nikosh" panose="02000000000000000000" pitchFamily="2" charset="0"/>
                <a:sym typeface="Tiro Bangla"/>
              </a:rPr>
              <a:t> ইহা কার্যকর হইবে।</a:t>
            </a:r>
            <a:endParaRPr sz="2200" dirty="0">
              <a:latin typeface="Nikosh" panose="02000000000000000000" pitchFamily="2" charset="0"/>
              <a:ea typeface="Tiro Bangla"/>
              <a:cs typeface="Nikosh" panose="02000000000000000000" pitchFamily="2" charset="0"/>
              <a:sym typeface="Tiro Bangla"/>
            </a:endParaRPr>
          </a:p>
          <a:p>
            <a:pPr marL="0" lvl="0" indent="0" algn="just" rtl="0">
              <a:lnSpc>
                <a:spcPct val="125000"/>
              </a:lnSpc>
              <a:spcBef>
                <a:spcPts val="1200"/>
              </a:spcBef>
              <a:spcAft>
                <a:spcPts val="0"/>
              </a:spcAft>
              <a:buNone/>
            </a:pPr>
            <a:endParaRPr sz="2000" dirty="0">
              <a:latin typeface="Tiro Bangla"/>
              <a:ea typeface="Tiro Bangla"/>
              <a:cs typeface="Tiro Bangla"/>
              <a:sym typeface="Tiro Bangla"/>
            </a:endParaRPr>
          </a:p>
          <a:p>
            <a:pPr marL="0" lvl="0" indent="0" algn="just" rtl="0">
              <a:lnSpc>
                <a:spcPct val="125000"/>
              </a:lnSpc>
              <a:spcBef>
                <a:spcPts val="1200"/>
              </a:spcBef>
              <a:spcAft>
                <a:spcPts val="0"/>
              </a:spcAft>
              <a:buNone/>
            </a:pPr>
            <a:r>
              <a:rPr lang="en" sz="2000" dirty="0">
                <a:latin typeface="Tiro Bangla"/>
                <a:ea typeface="Tiro Bangla"/>
                <a:cs typeface="Tiro Bangla"/>
                <a:sym typeface="Tiro Bangla"/>
              </a:rPr>
              <a:t> </a:t>
            </a:r>
            <a:endParaRPr sz="2000" dirty="0">
              <a:latin typeface="Tiro Bangla"/>
              <a:ea typeface="Tiro Bangla"/>
              <a:cs typeface="Tiro Bangla"/>
              <a:sym typeface="Tiro Bangla"/>
            </a:endParaRPr>
          </a:p>
          <a:p>
            <a:pPr marL="0" lvl="0" indent="0" algn="just" rtl="0">
              <a:lnSpc>
                <a:spcPct val="125000"/>
              </a:lnSpc>
              <a:spcBef>
                <a:spcPts val="1200"/>
              </a:spcBef>
              <a:spcAft>
                <a:spcPts val="0"/>
              </a:spcAft>
              <a:buNone/>
            </a:pPr>
            <a:endParaRPr sz="2000" dirty="0">
              <a:latin typeface="Tiro Bangla"/>
              <a:ea typeface="Tiro Bangla"/>
              <a:cs typeface="Tiro Bangla"/>
              <a:sym typeface="Tiro Bangla"/>
            </a:endParaRPr>
          </a:p>
          <a:p>
            <a:pPr marL="0" lvl="0" indent="0" algn="just" rtl="0">
              <a:lnSpc>
                <a:spcPct val="125000"/>
              </a:lnSpc>
              <a:spcBef>
                <a:spcPts val="1200"/>
              </a:spcBef>
              <a:spcAft>
                <a:spcPts val="0"/>
              </a:spcAft>
              <a:buNone/>
            </a:pPr>
            <a:r>
              <a:rPr lang="en" sz="2000" dirty="0">
                <a:latin typeface="Tiro Bangla"/>
                <a:ea typeface="Tiro Bangla"/>
                <a:cs typeface="Tiro Bangla"/>
                <a:sym typeface="Tiro Bangla"/>
              </a:rPr>
              <a:t> </a:t>
            </a:r>
            <a:endParaRPr sz="2000" dirty="0">
              <a:latin typeface="Tiro Bangla"/>
              <a:ea typeface="Tiro Bangla"/>
              <a:cs typeface="Tiro Bangla"/>
              <a:sym typeface="Tiro Bangla"/>
            </a:endParaRPr>
          </a:p>
          <a:p>
            <a:pPr marL="0" lvl="0" indent="0" algn="l" rtl="0">
              <a:spcBef>
                <a:spcPts val="1200"/>
              </a:spcBef>
              <a:spcAft>
                <a:spcPts val="1200"/>
              </a:spcAft>
              <a:buNone/>
            </a:pPr>
            <a:endParaRPr sz="2000" dirty="0">
              <a:latin typeface="Tiro Bangla"/>
              <a:ea typeface="Tiro Bangla"/>
              <a:cs typeface="Tiro Bangla"/>
              <a:sym typeface="Tiro Bangla"/>
            </a:endParaRPr>
          </a:p>
        </p:txBody>
      </p:sp>
      <p:sp>
        <p:nvSpPr>
          <p:cNvPr id="694" name="Google Shape;694;p55"/>
          <p:cNvSpPr txBox="1">
            <a:spLocks noGrp="1"/>
          </p:cNvSpPr>
          <p:nvPr>
            <p:ph type="subTitle" idx="4"/>
          </p:nvPr>
        </p:nvSpPr>
        <p:spPr>
          <a:xfrm>
            <a:off x="4762225" y="685800"/>
            <a:ext cx="3916500" cy="282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100">
                <a:solidFill>
                  <a:schemeClr val="dk2"/>
                </a:solidFill>
                <a:latin typeface="Tiro Bangla"/>
                <a:ea typeface="Tiro Bangla"/>
                <a:cs typeface="Tiro Bangla"/>
                <a:sym typeface="Tiro Bangla"/>
              </a:rPr>
              <a:t>নির্বাচন কর্মকর্তা (বিশেষ বিধান) আইন, ১৯৯১ ও সংশোধিত আইন ২০২৫</a:t>
            </a:r>
            <a:endParaRPr>
              <a:latin typeface="Tiro Bangla"/>
              <a:ea typeface="Tiro Bangla"/>
              <a:cs typeface="Tiro Bangla"/>
              <a:sym typeface="Tiro Bangl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698"/>
        <p:cNvGrpSpPr/>
        <p:nvPr/>
      </p:nvGrpSpPr>
      <p:grpSpPr>
        <a:xfrm>
          <a:off x="0" y="0"/>
          <a:ext cx="0" cy="0"/>
          <a:chOff x="0" y="0"/>
          <a:chExt cx="0" cy="0"/>
        </a:xfrm>
      </p:grpSpPr>
      <p:sp>
        <p:nvSpPr>
          <p:cNvPr id="699" name="Google Shape;699;p56"/>
          <p:cNvSpPr txBox="1">
            <a:spLocks noGrp="1"/>
          </p:cNvSpPr>
          <p:nvPr>
            <p:ph type="title"/>
          </p:nvPr>
        </p:nvSpPr>
        <p:spPr>
          <a:xfrm>
            <a:off x="366100" y="1039175"/>
            <a:ext cx="8259000" cy="6249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3200" dirty="0">
                <a:latin typeface="Nikosh" panose="02000000000000000000" pitchFamily="2" charset="0"/>
                <a:ea typeface="Tiro Bangla"/>
                <a:cs typeface="Nikosh" panose="02000000000000000000" pitchFamily="2" charset="0"/>
                <a:sym typeface="Tiro Bangla"/>
              </a:rPr>
              <a:t>৫। নির্বাচন-কর্মকর্তার শৃঙ্খলামূলক শাস্তি</a:t>
            </a:r>
            <a:endParaRPr sz="3200" dirty="0">
              <a:latin typeface="Nikosh" panose="02000000000000000000" pitchFamily="2" charset="0"/>
              <a:ea typeface="Tiro Bangla"/>
              <a:cs typeface="Nikosh" panose="02000000000000000000" pitchFamily="2" charset="0"/>
              <a:sym typeface="Tiro Bangla"/>
            </a:endParaRPr>
          </a:p>
        </p:txBody>
      </p:sp>
      <p:sp>
        <p:nvSpPr>
          <p:cNvPr id="700" name="Google Shape;700;p56"/>
          <p:cNvSpPr txBox="1">
            <a:spLocks noGrp="1"/>
          </p:cNvSpPr>
          <p:nvPr>
            <p:ph type="subTitle" idx="1"/>
          </p:nvPr>
        </p:nvSpPr>
        <p:spPr>
          <a:xfrm>
            <a:off x="366100" y="4773588"/>
            <a:ext cx="3539400" cy="282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1" name="Google Shape;701;p56"/>
          <p:cNvSpPr txBox="1">
            <a:spLocks noGrp="1"/>
          </p:cNvSpPr>
          <p:nvPr>
            <p:ph type="subTitle" idx="2"/>
          </p:nvPr>
        </p:nvSpPr>
        <p:spPr>
          <a:xfrm>
            <a:off x="5251900" y="4773588"/>
            <a:ext cx="3539400" cy="282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endParaRPr/>
          </a:p>
        </p:txBody>
      </p:sp>
      <p:sp>
        <p:nvSpPr>
          <p:cNvPr id="702" name="Google Shape;702;p56"/>
          <p:cNvSpPr txBox="1">
            <a:spLocks noGrp="1"/>
          </p:cNvSpPr>
          <p:nvPr>
            <p:ph type="body" idx="3"/>
          </p:nvPr>
        </p:nvSpPr>
        <p:spPr>
          <a:xfrm>
            <a:off x="625350" y="1664075"/>
            <a:ext cx="7893300" cy="2672100"/>
          </a:xfrm>
          <a:prstGeom prst="rect">
            <a:avLst/>
          </a:prstGeom>
        </p:spPr>
        <p:txBody>
          <a:bodyPr spcFirstLastPara="1" wrap="square" lIns="91425" tIns="91425" rIns="91425" bIns="91425" anchor="t" anchorCtr="0">
            <a:noAutofit/>
          </a:bodyPr>
          <a:lstStyle/>
          <a:p>
            <a:pPr marL="0" lvl="0" indent="0" algn="just" rtl="0">
              <a:lnSpc>
                <a:spcPct val="125000"/>
              </a:lnSpc>
              <a:spcBef>
                <a:spcPts val="0"/>
              </a:spcBef>
              <a:spcAft>
                <a:spcPts val="0"/>
              </a:spcAft>
              <a:buNone/>
            </a:pPr>
            <a:r>
              <a:rPr lang="en" sz="2200" dirty="0">
                <a:latin typeface="Nikosh" panose="02000000000000000000" pitchFamily="2" charset="0"/>
                <a:ea typeface="Tiro Bangla"/>
                <a:cs typeface="Nikosh" panose="02000000000000000000" pitchFamily="2" charset="0"/>
                <a:sym typeface="Tiro Bangla"/>
              </a:rPr>
              <a:t>(৪) উপ-ধারা (১) এ উল্লিখিত অসদাচরণের জন্য কোন নির্বাচন-কর্মকর্তার বিরুদ্ধে শৃঙ্খলামূলক কার্যধারা গ্রহণের জন্য সংশ্লিষ্ট নি</a:t>
            </a:r>
            <a:r>
              <a:rPr lang="en-US" sz="2200" dirty="0">
                <a:latin typeface="Nikosh" panose="02000000000000000000" pitchFamily="2" charset="0"/>
                <a:ea typeface="Tiro Bangla"/>
                <a:cs typeface="Nikosh" panose="02000000000000000000" pitchFamily="2" charset="0"/>
                <a:sym typeface="Tiro Bangla"/>
              </a:rPr>
              <a:t>য়</a:t>
            </a:r>
            <a:r>
              <a:rPr lang="bn-BD" sz="2200" dirty="0">
                <a:latin typeface="Nikosh" panose="02000000000000000000" pitchFamily="2" charset="0"/>
                <a:ea typeface="Tiro Bangla"/>
                <a:cs typeface="Nikosh" panose="02000000000000000000" pitchFamily="2" charset="0"/>
                <a:sym typeface="Tiro Bangla"/>
              </a:rPr>
              <a:t>ো</a:t>
            </a:r>
            <a:r>
              <a:rPr lang="en" sz="2200" dirty="0">
                <a:latin typeface="Nikosh" panose="02000000000000000000" pitchFamily="2" charset="0"/>
                <a:ea typeface="Tiro Bangla"/>
                <a:cs typeface="Nikosh" panose="02000000000000000000" pitchFamily="2" charset="0"/>
                <a:sym typeface="Tiro Bangla"/>
              </a:rPr>
              <a:t>গকারী কর্তৃপক্ষকে কমিশন বা কমিশন কর্তৃক ক্ষমতাপ্রাপ্ত কোন কর্মকর্তা বা, ক্ষেত্রমত, কমিশনের সম্মতিক্রমে রিটার্নিং অফিসার ব্যবস্থা গ্রহণের প্রস্তাব করিলে উক্ত কর্তৃপক্ষ প্রস্তাব প্রাপ্তির ১ (এক) মাসের মধ্যে উক্তরূপ কার্যধারা গ্রহণ করিবে এবং তৎসম্পর্কে কমিশনকে অবহিত করিবে।</a:t>
            </a:r>
            <a:endParaRPr sz="2200" dirty="0">
              <a:latin typeface="Nikosh" panose="02000000000000000000" pitchFamily="2" charset="0"/>
              <a:ea typeface="Tiro Bangla"/>
              <a:cs typeface="Nikosh" panose="02000000000000000000" pitchFamily="2" charset="0"/>
              <a:sym typeface="Tiro Bangla"/>
            </a:endParaRPr>
          </a:p>
          <a:p>
            <a:pPr marL="0" lvl="0" indent="0" algn="just" rtl="0">
              <a:lnSpc>
                <a:spcPct val="125000"/>
              </a:lnSpc>
              <a:spcBef>
                <a:spcPts val="1200"/>
              </a:spcBef>
              <a:spcAft>
                <a:spcPts val="0"/>
              </a:spcAft>
              <a:buNone/>
            </a:pPr>
            <a:endParaRPr sz="2000" dirty="0">
              <a:latin typeface="Tiro Bangla"/>
              <a:ea typeface="Tiro Bangla"/>
              <a:cs typeface="Tiro Bangla"/>
              <a:sym typeface="Tiro Bangla"/>
            </a:endParaRPr>
          </a:p>
          <a:p>
            <a:pPr marL="0" lvl="0" indent="0" algn="just" rtl="0">
              <a:lnSpc>
                <a:spcPct val="125000"/>
              </a:lnSpc>
              <a:spcBef>
                <a:spcPts val="1200"/>
              </a:spcBef>
              <a:spcAft>
                <a:spcPts val="0"/>
              </a:spcAft>
              <a:buNone/>
            </a:pPr>
            <a:endParaRPr sz="2000" dirty="0">
              <a:latin typeface="Tiro Bangla"/>
              <a:ea typeface="Tiro Bangla"/>
              <a:cs typeface="Tiro Bangla"/>
              <a:sym typeface="Tiro Bangla"/>
            </a:endParaRPr>
          </a:p>
          <a:p>
            <a:pPr marL="0" lvl="0" indent="0" algn="just" rtl="0">
              <a:lnSpc>
                <a:spcPct val="125000"/>
              </a:lnSpc>
              <a:spcBef>
                <a:spcPts val="1200"/>
              </a:spcBef>
              <a:spcAft>
                <a:spcPts val="0"/>
              </a:spcAft>
              <a:buNone/>
            </a:pPr>
            <a:r>
              <a:rPr lang="en" sz="2000" dirty="0">
                <a:latin typeface="Tiro Bangla"/>
                <a:ea typeface="Tiro Bangla"/>
                <a:cs typeface="Tiro Bangla"/>
                <a:sym typeface="Tiro Bangla"/>
              </a:rPr>
              <a:t> </a:t>
            </a:r>
            <a:endParaRPr sz="2000" dirty="0">
              <a:latin typeface="Tiro Bangla"/>
              <a:ea typeface="Tiro Bangla"/>
              <a:cs typeface="Tiro Bangla"/>
              <a:sym typeface="Tiro Bangla"/>
            </a:endParaRPr>
          </a:p>
          <a:p>
            <a:pPr marL="0" lvl="0" indent="0" algn="just" rtl="0">
              <a:lnSpc>
                <a:spcPct val="125000"/>
              </a:lnSpc>
              <a:spcBef>
                <a:spcPts val="1200"/>
              </a:spcBef>
              <a:spcAft>
                <a:spcPts val="0"/>
              </a:spcAft>
              <a:buNone/>
            </a:pPr>
            <a:endParaRPr sz="2000" dirty="0">
              <a:latin typeface="Tiro Bangla"/>
              <a:ea typeface="Tiro Bangla"/>
              <a:cs typeface="Tiro Bangla"/>
              <a:sym typeface="Tiro Bangla"/>
            </a:endParaRPr>
          </a:p>
          <a:p>
            <a:pPr marL="0" lvl="0" indent="0" algn="just" rtl="0">
              <a:lnSpc>
                <a:spcPct val="125000"/>
              </a:lnSpc>
              <a:spcBef>
                <a:spcPts val="1200"/>
              </a:spcBef>
              <a:spcAft>
                <a:spcPts val="0"/>
              </a:spcAft>
              <a:buNone/>
            </a:pPr>
            <a:r>
              <a:rPr lang="en" sz="2000" dirty="0">
                <a:latin typeface="Tiro Bangla"/>
                <a:ea typeface="Tiro Bangla"/>
                <a:cs typeface="Tiro Bangla"/>
                <a:sym typeface="Tiro Bangla"/>
              </a:rPr>
              <a:t> </a:t>
            </a:r>
            <a:endParaRPr sz="2000" dirty="0">
              <a:latin typeface="Tiro Bangla"/>
              <a:ea typeface="Tiro Bangla"/>
              <a:cs typeface="Tiro Bangla"/>
              <a:sym typeface="Tiro Bangla"/>
            </a:endParaRPr>
          </a:p>
          <a:p>
            <a:pPr marL="0" lvl="0" indent="0" algn="l" rtl="0">
              <a:spcBef>
                <a:spcPts val="1200"/>
              </a:spcBef>
              <a:spcAft>
                <a:spcPts val="1200"/>
              </a:spcAft>
              <a:buNone/>
            </a:pPr>
            <a:endParaRPr sz="2000" dirty="0">
              <a:latin typeface="Tiro Bangla"/>
              <a:ea typeface="Tiro Bangla"/>
              <a:cs typeface="Tiro Bangla"/>
              <a:sym typeface="Tiro Bangla"/>
            </a:endParaRPr>
          </a:p>
        </p:txBody>
      </p:sp>
      <p:sp>
        <p:nvSpPr>
          <p:cNvPr id="703" name="Google Shape;703;p56"/>
          <p:cNvSpPr txBox="1">
            <a:spLocks noGrp="1"/>
          </p:cNvSpPr>
          <p:nvPr>
            <p:ph type="subTitle" idx="4"/>
          </p:nvPr>
        </p:nvSpPr>
        <p:spPr>
          <a:xfrm>
            <a:off x="4762225" y="685800"/>
            <a:ext cx="3916500" cy="282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100">
                <a:solidFill>
                  <a:schemeClr val="dk2"/>
                </a:solidFill>
                <a:latin typeface="Tiro Bangla"/>
                <a:ea typeface="Tiro Bangla"/>
                <a:cs typeface="Tiro Bangla"/>
                <a:sym typeface="Tiro Bangla"/>
              </a:rPr>
              <a:t>নির্বাচন কর্মকর্তা (বিশেষ বিধান) আইন, ১৯৯১ ও সংশোধিত আইন ২০২৫</a:t>
            </a:r>
            <a:endParaRPr>
              <a:latin typeface="Tiro Bangla"/>
              <a:ea typeface="Tiro Bangla"/>
              <a:cs typeface="Tiro Bangla"/>
              <a:sym typeface="Tiro Bangl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707"/>
        <p:cNvGrpSpPr/>
        <p:nvPr/>
      </p:nvGrpSpPr>
      <p:grpSpPr>
        <a:xfrm>
          <a:off x="0" y="0"/>
          <a:ext cx="0" cy="0"/>
          <a:chOff x="0" y="0"/>
          <a:chExt cx="0" cy="0"/>
        </a:xfrm>
      </p:grpSpPr>
      <p:sp>
        <p:nvSpPr>
          <p:cNvPr id="708" name="Google Shape;708;p57"/>
          <p:cNvSpPr txBox="1">
            <a:spLocks noGrp="1"/>
          </p:cNvSpPr>
          <p:nvPr>
            <p:ph type="title"/>
          </p:nvPr>
        </p:nvSpPr>
        <p:spPr>
          <a:xfrm>
            <a:off x="366100" y="1039175"/>
            <a:ext cx="8259000" cy="6249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3200" dirty="0">
                <a:latin typeface="Nikosh" panose="02000000000000000000" pitchFamily="2" charset="0"/>
                <a:ea typeface="Tiro Bangla"/>
                <a:cs typeface="Nikosh" panose="02000000000000000000" pitchFamily="2" charset="0"/>
                <a:sym typeface="Tiro Bangla"/>
              </a:rPr>
              <a:t>৫। নির্বাচন-কর্মকর্তার শৃঙ্খলামূলক শাস্তি</a:t>
            </a:r>
            <a:endParaRPr sz="3200" dirty="0">
              <a:latin typeface="Nikosh" panose="02000000000000000000" pitchFamily="2" charset="0"/>
              <a:ea typeface="Tiro Bangla"/>
              <a:cs typeface="Nikosh" panose="02000000000000000000" pitchFamily="2" charset="0"/>
              <a:sym typeface="Tiro Bangla"/>
            </a:endParaRPr>
          </a:p>
        </p:txBody>
      </p:sp>
      <p:sp>
        <p:nvSpPr>
          <p:cNvPr id="709" name="Google Shape;709;p57"/>
          <p:cNvSpPr txBox="1">
            <a:spLocks noGrp="1"/>
          </p:cNvSpPr>
          <p:nvPr>
            <p:ph type="subTitle" idx="1"/>
          </p:nvPr>
        </p:nvSpPr>
        <p:spPr>
          <a:xfrm>
            <a:off x="366100" y="4773588"/>
            <a:ext cx="3539400" cy="282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0" name="Google Shape;710;p57"/>
          <p:cNvSpPr txBox="1">
            <a:spLocks noGrp="1"/>
          </p:cNvSpPr>
          <p:nvPr>
            <p:ph type="subTitle" idx="2"/>
          </p:nvPr>
        </p:nvSpPr>
        <p:spPr>
          <a:xfrm>
            <a:off x="5251900" y="4773588"/>
            <a:ext cx="3539400" cy="282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endParaRPr/>
          </a:p>
        </p:txBody>
      </p:sp>
      <p:sp>
        <p:nvSpPr>
          <p:cNvPr id="711" name="Google Shape;711;p57"/>
          <p:cNvSpPr txBox="1">
            <a:spLocks noGrp="1"/>
          </p:cNvSpPr>
          <p:nvPr>
            <p:ph type="body" idx="3"/>
          </p:nvPr>
        </p:nvSpPr>
        <p:spPr>
          <a:xfrm>
            <a:off x="625350" y="1664075"/>
            <a:ext cx="7893300" cy="2672100"/>
          </a:xfrm>
          <a:prstGeom prst="rect">
            <a:avLst/>
          </a:prstGeom>
        </p:spPr>
        <p:txBody>
          <a:bodyPr spcFirstLastPara="1" wrap="square" lIns="91425" tIns="91425" rIns="91425" bIns="91425" anchor="t" anchorCtr="0">
            <a:noAutofit/>
          </a:bodyPr>
          <a:lstStyle/>
          <a:p>
            <a:pPr marL="0" lvl="0" indent="0" algn="just" rtl="0">
              <a:lnSpc>
                <a:spcPct val="125000"/>
              </a:lnSpc>
              <a:spcBef>
                <a:spcPts val="0"/>
              </a:spcBef>
              <a:spcAft>
                <a:spcPts val="0"/>
              </a:spcAft>
              <a:buNone/>
            </a:pPr>
            <a:r>
              <a:rPr lang="en" sz="2200" dirty="0">
                <a:latin typeface="Nikosh" panose="02000000000000000000" pitchFamily="2" charset="0"/>
                <a:ea typeface="Tiro Bangla"/>
                <a:cs typeface="Nikosh" panose="02000000000000000000" pitchFamily="2" charset="0"/>
                <a:sym typeface="Tiro Bangla"/>
              </a:rPr>
              <a:t>(৫) উপ-ধারা (</a:t>
            </a:r>
            <a:r>
              <a:rPr lang="bn-BD" sz="2200" dirty="0">
                <a:latin typeface="Nikosh" panose="02000000000000000000" pitchFamily="2" charset="0"/>
                <a:ea typeface="Tiro Bangla"/>
                <a:cs typeface="Nikosh" panose="02000000000000000000" pitchFamily="2" charset="0"/>
                <a:sym typeface="Tiro Bangla"/>
              </a:rPr>
              <a:t>৪</a:t>
            </a:r>
            <a:r>
              <a:rPr lang="en" sz="2200" dirty="0">
                <a:latin typeface="Nikosh" panose="02000000000000000000" pitchFamily="2" charset="0"/>
                <a:ea typeface="Tiro Bangla"/>
                <a:cs typeface="Nikosh" panose="02000000000000000000" pitchFamily="2" charset="0"/>
                <a:sym typeface="Tiro Bangla"/>
              </a:rPr>
              <a:t>) এ উল্লিখিত কমিশনের প্রস্তাবের প্রেক্ষিতে যেই</a:t>
            </a:r>
            <a:r>
              <a:rPr lang="bn-BD" sz="2200" dirty="0">
                <a:latin typeface="Nikosh" panose="02000000000000000000" pitchFamily="2" charset="0"/>
                <a:ea typeface="Tiro Bangla"/>
                <a:cs typeface="Nikosh" panose="02000000000000000000" pitchFamily="2" charset="0"/>
                <a:sym typeface="Tiro Bangla"/>
              </a:rPr>
              <a:t>র</a:t>
            </a:r>
            <a:r>
              <a:rPr lang="en-US" sz="2200" dirty="0">
                <a:latin typeface="Nikosh" panose="02000000000000000000" pitchFamily="2" charset="0"/>
                <a:ea typeface="Tiro Bangla"/>
                <a:cs typeface="Nikosh" panose="02000000000000000000" pitchFamily="2" charset="0"/>
                <a:sym typeface="Tiro Bangla"/>
              </a:rPr>
              <a:t>ু</a:t>
            </a:r>
            <a:r>
              <a:rPr lang="bn-BD" sz="2200" dirty="0">
                <a:latin typeface="Nikosh" panose="02000000000000000000" pitchFamily="2" charset="0"/>
                <a:ea typeface="Tiro Bangla"/>
                <a:cs typeface="Nikosh" panose="02000000000000000000" pitchFamily="2" charset="0"/>
                <a:sym typeface="Tiro Bangla"/>
              </a:rPr>
              <a:t>প</a:t>
            </a:r>
            <a:r>
              <a:rPr lang="en" sz="2200" dirty="0">
                <a:latin typeface="Nikosh" panose="02000000000000000000" pitchFamily="2" charset="0"/>
                <a:ea typeface="Tiro Bangla"/>
                <a:cs typeface="Nikosh" panose="02000000000000000000" pitchFamily="2" charset="0"/>
                <a:sym typeface="Tiro Bangla"/>
              </a:rPr>
              <a:t> কার্যক্রম গ্রহণ করা হই</a:t>
            </a:r>
            <a:r>
              <a:rPr lang="bn-BD" sz="2200" dirty="0">
                <a:latin typeface="Nikosh" panose="02000000000000000000" pitchFamily="2" charset="0"/>
                <a:ea typeface="Tiro Bangla"/>
                <a:cs typeface="Nikosh" panose="02000000000000000000" pitchFamily="2" charset="0"/>
                <a:sym typeface="Tiro Bangla"/>
              </a:rPr>
              <a:t>য়</a:t>
            </a:r>
            <a:r>
              <a:rPr lang="en-US" sz="2200" dirty="0">
                <a:latin typeface="Nikosh" panose="02000000000000000000" pitchFamily="2" charset="0"/>
                <a:ea typeface="Tiro Bangla"/>
                <a:cs typeface="Nikosh" panose="02000000000000000000" pitchFamily="2" charset="0"/>
                <a:sym typeface="Tiro Bangla"/>
              </a:rPr>
              <a:t>া</a:t>
            </a:r>
            <a:r>
              <a:rPr lang="en" sz="2200" dirty="0">
                <a:latin typeface="Nikosh" panose="02000000000000000000" pitchFamily="2" charset="0"/>
                <a:ea typeface="Tiro Bangla"/>
                <a:cs typeface="Nikosh" panose="02000000000000000000" pitchFamily="2" charset="0"/>
                <a:sym typeface="Tiro Bangla"/>
              </a:rPr>
              <a:t>ছে তাহা উক্ত কর্মকর্তা বা ব্যক্তির ব্যক্তিগত নথি, চাকরি বহি এবং বার্ষিক গোপনী</a:t>
            </a:r>
            <a:r>
              <a:rPr lang="bn-BD" sz="2200" dirty="0">
                <a:latin typeface="Nikosh" panose="02000000000000000000" pitchFamily="2" charset="0"/>
                <a:ea typeface="Tiro Bangla"/>
                <a:cs typeface="Nikosh" panose="02000000000000000000" pitchFamily="2" charset="0"/>
                <a:sym typeface="Tiro Bangla"/>
              </a:rPr>
              <a:t>য়</a:t>
            </a:r>
            <a:r>
              <a:rPr lang="en" sz="2200" dirty="0">
                <a:latin typeface="Nikosh" panose="02000000000000000000" pitchFamily="2" charset="0"/>
                <a:ea typeface="Tiro Bangla"/>
                <a:cs typeface="Nikosh" panose="02000000000000000000" pitchFamily="2" charset="0"/>
                <a:sym typeface="Tiro Bangla"/>
              </a:rPr>
              <a:t> অনুবেদনে লিপিবদ্ধ ও ডোসি</a:t>
            </a:r>
            <a:r>
              <a:rPr lang="bn-BD" sz="2200" dirty="0">
                <a:latin typeface="Nikosh" panose="02000000000000000000" pitchFamily="2" charset="0"/>
                <a:ea typeface="Tiro Bangla"/>
                <a:cs typeface="Nikosh" panose="02000000000000000000" pitchFamily="2" charset="0"/>
                <a:sym typeface="Tiro Bangla"/>
              </a:rPr>
              <a:t>য়</a:t>
            </a:r>
            <a:r>
              <a:rPr lang="en-US" sz="2200" dirty="0">
                <a:latin typeface="Nikosh" panose="02000000000000000000" pitchFamily="2" charset="0"/>
                <a:ea typeface="Tiro Bangla"/>
                <a:cs typeface="Nikosh" panose="02000000000000000000" pitchFamily="2" charset="0"/>
                <a:sym typeface="Tiro Bangla"/>
              </a:rPr>
              <a:t>া</a:t>
            </a:r>
            <a:r>
              <a:rPr lang="en" sz="2200" dirty="0">
                <a:latin typeface="Nikosh" panose="02000000000000000000" pitchFamily="2" charset="0"/>
                <a:ea typeface="Tiro Bangla"/>
                <a:cs typeface="Nikosh" panose="02000000000000000000" pitchFamily="2" charset="0"/>
                <a:sym typeface="Tiro Bangla"/>
              </a:rPr>
              <a:t>রে অন্তর্ভুক্ত থাকিবে এবং তৎসম্পর্কে কমিশনকে অবহিত করিতে হইবে।</a:t>
            </a:r>
            <a:endParaRPr sz="2200" dirty="0">
              <a:latin typeface="Nikosh" panose="02000000000000000000" pitchFamily="2" charset="0"/>
              <a:ea typeface="Tiro Bangla"/>
              <a:cs typeface="Nikosh" panose="02000000000000000000" pitchFamily="2" charset="0"/>
              <a:sym typeface="Tiro Bangla"/>
            </a:endParaRPr>
          </a:p>
          <a:p>
            <a:pPr marL="0" lvl="0" indent="0" algn="just" rtl="0">
              <a:lnSpc>
                <a:spcPct val="125000"/>
              </a:lnSpc>
              <a:spcBef>
                <a:spcPts val="1200"/>
              </a:spcBef>
              <a:spcAft>
                <a:spcPts val="0"/>
              </a:spcAft>
              <a:buNone/>
            </a:pPr>
            <a:r>
              <a:rPr lang="en" sz="2200" dirty="0">
                <a:latin typeface="Nikosh" panose="02000000000000000000" pitchFamily="2" charset="0"/>
                <a:ea typeface="Tiro Bangla"/>
                <a:cs typeface="Nikosh" panose="02000000000000000000" pitchFamily="2" charset="0"/>
                <a:sym typeface="Tiro Bangla"/>
              </a:rPr>
              <a:t>(৬) সরকার এবং কমিশনের মধ্যে এই ধারার কোন বিধান সম্পর্কে ভিন্নমত দেখা দিলে উক্ত বিষ</a:t>
            </a:r>
            <a:r>
              <a:rPr lang="bn-BD" sz="2200" dirty="0">
                <a:latin typeface="Nikosh" panose="02000000000000000000" pitchFamily="2" charset="0"/>
                <a:ea typeface="Tiro Bangla"/>
                <a:cs typeface="Nikosh" panose="02000000000000000000" pitchFamily="2" charset="0"/>
                <a:sym typeface="Tiro Bangla"/>
              </a:rPr>
              <a:t>য়</a:t>
            </a:r>
            <a:r>
              <a:rPr lang="en-US" sz="2200" dirty="0">
                <a:latin typeface="Nikosh" panose="02000000000000000000" pitchFamily="2" charset="0"/>
                <a:ea typeface="Tiro Bangla"/>
                <a:cs typeface="Nikosh" panose="02000000000000000000" pitchFamily="2" charset="0"/>
                <a:sym typeface="Tiro Bangla"/>
              </a:rPr>
              <a:t>ে</a:t>
            </a:r>
            <a:r>
              <a:rPr lang="en" sz="2200" dirty="0">
                <a:latin typeface="Nikosh" panose="02000000000000000000" pitchFamily="2" charset="0"/>
                <a:ea typeface="Tiro Bangla"/>
                <a:cs typeface="Nikosh" panose="02000000000000000000" pitchFamily="2" charset="0"/>
                <a:sym typeface="Tiro Bangla"/>
              </a:rPr>
              <a:t> কমিশনের সিদ্ধান্ত প্রাধান্য পাইবে।</a:t>
            </a:r>
            <a:endParaRPr sz="2200" dirty="0">
              <a:latin typeface="Nikosh" panose="02000000000000000000" pitchFamily="2" charset="0"/>
              <a:ea typeface="Tiro Bangla"/>
              <a:cs typeface="Nikosh" panose="02000000000000000000" pitchFamily="2" charset="0"/>
              <a:sym typeface="Tiro Bangla"/>
            </a:endParaRPr>
          </a:p>
          <a:p>
            <a:pPr marL="0" lvl="0" indent="0" algn="just" rtl="0">
              <a:lnSpc>
                <a:spcPct val="125000"/>
              </a:lnSpc>
              <a:spcBef>
                <a:spcPts val="1200"/>
              </a:spcBef>
              <a:spcAft>
                <a:spcPts val="0"/>
              </a:spcAft>
              <a:buNone/>
            </a:pPr>
            <a:endParaRPr sz="2000" dirty="0">
              <a:latin typeface="Tiro Bangla"/>
              <a:ea typeface="Tiro Bangla"/>
              <a:cs typeface="Tiro Bangla"/>
              <a:sym typeface="Tiro Bangla"/>
            </a:endParaRPr>
          </a:p>
          <a:p>
            <a:pPr marL="0" lvl="0" indent="0" algn="just" rtl="0">
              <a:lnSpc>
                <a:spcPct val="125000"/>
              </a:lnSpc>
              <a:spcBef>
                <a:spcPts val="1200"/>
              </a:spcBef>
              <a:spcAft>
                <a:spcPts val="0"/>
              </a:spcAft>
              <a:buNone/>
            </a:pPr>
            <a:endParaRPr sz="2000" dirty="0">
              <a:latin typeface="Tiro Bangla"/>
              <a:ea typeface="Tiro Bangla"/>
              <a:cs typeface="Tiro Bangla"/>
              <a:sym typeface="Tiro Bangla"/>
            </a:endParaRPr>
          </a:p>
          <a:p>
            <a:pPr marL="0" lvl="0" indent="0" algn="just" rtl="0">
              <a:lnSpc>
                <a:spcPct val="125000"/>
              </a:lnSpc>
              <a:spcBef>
                <a:spcPts val="1200"/>
              </a:spcBef>
              <a:spcAft>
                <a:spcPts val="0"/>
              </a:spcAft>
              <a:buNone/>
            </a:pPr>
            <a:endParaRPr sz="2000" dirty="0">
              <a:latin typeface="Tiro Bangla"/>
              <a:ea typeface="Tiro Bangla"/>
              <a:cs typeface="Tiro Bangla"/>
              <a:sym typeface="Tiro Bangla"/>
            </a:endParaRPr>
          </a:p>
          <a:p>
            <a:pPr marL="0" lvl="0" indent="0" algn="just" rtl="0">
              <a:lnSpc>
                <a:spcPct val="125000"/>
              </a:lnSpc>
              <a:spcBef>
                <a:spcPts val="1200"/>
              </a:spcBef>
              <a:spcAft>
                <a:spcPts val="0"/>
              </a:spcAft>
              <a:buNone/>
            </a:pPr>
            <a:endParaRPr sz="2000" dirty="0">
              <a:latin typeface="Tiro Bangla"/>
              <a:ea typeface="Tiro Bangla"/>
              <a:cs typeface="Tiro Bangla"/>
              <a:sym typeface="Tiro Bangla"/>
            </a:endParaRPr>
          </a:p>
          <a:p>
            <a:pPr marL="0" lvl="0" indent="0" algn="just" rtl="0">
              <a:lnSpc>
                <a:spcPct val="125000"/>
              </a:lnSpc>
              <a:spcBef>
                <a:spcPts val="1200"/>
              </a:spcBef>
              <a:spcAft>
                <a:spcPts val="0"/>
              </a:spcAft>
              <a:buNone/>
            </a:pPr>
            <a:r>
              <a:rPr lang="en" sz="2000" dirty="0">
                <a:latin typeface="Tiro Bangla"/>
                <a:ea typeface="Tiro Bangla"/>
                <a:cs typeface="Tiro Bangla"/>
                <a:sym typeface="Tiro Bangla"/>
              </a:rPr>
              <a:t> </a:t>
            </a:r>
            <a:endParaRPr sz="2000" dirty="0">
              <a:latin typeface="Tiro Bangla"/>
              <a:ea typeface="Tiro Bangla"/>
              <a:cs typeface="Tiro Bangla"/>
              <a:sym typeface="Tiro Bangla"/>
            </a:endParaRPr>
          </a:p>
          <a:p>
            <a:pPr marL="0" lvl="0" indent="0" algn="just" rtl="0">
              <a:lnSpc>
                <a:spcPct val="125000"/>
              </a:lnSpc>
              <a:spcBef>
                <a:spcPts val="1200"/>
              </a:spcBef>
              <a:spcAft>
                <a:spcPts val="0"/>
              </a:spcAft>
              <a:buNone/>
            </a:pPr>
            <a:endParaRPr sz="2000" dirty="0">
              <a:latin typeface="Tiro Bangla"/>
              <a:ea typeface="Tiro Bangla"/>
              <a:cs typeface="Tiro Bangla"/>
              <a:sym typeface="Tiro Bangla"/>
            </a:endParaRPr>
          </a:p>
          <a:p>
            <a:pPr marL="0" lvl="0" indent="0" algn="just" rtl="0">
              <a:lnSpc>
                <a:spcPct val="125000"/>
              </a:lnSpc>
              <a:spcBef>
                <a:spcPts val="1200"/>
              </a:spcBef>
              <a:spcAft>
                <a:spcPts val="0"/>
              </a:spcAft>
              <a:buNone/>
            </a:pPr>
            <a:r>
              <a:rPr lang="en" sz="2000" dirty="0">
                <a:latin typeface="Tiro Bangla"/>
                <a:ea typeface="Tiro Bangla"/>
                <a:cs typeface="Tiro Bangla"/>
                <a:sym typeface="Tiro Bangla"/>
              </a:rPr>
              <a:t> </a:t>
            </a:r>
            <a:endParaRPr sz="2000" dirty="0">
              <a:latin typeface="Tiro Bangla"/>
              <a:ea typeface="Tiro Bangla"/>
              <a:cs typeface="Tiro Bangla"/>
              <a:sym typeface="Tiro Bangla"/>
            </a:endParaRPr>
          </a:p>
          <a:p>
            <a:pPr marL="0" lvl="0" indent="0" algn="l" rtl="0">
              <a:spcBef>
                <a:spcPts val="1200"/>
              </a:spcBef>
              <a:spcAft>
                <a:spcPts val="1200"/>
              </a:spcAft>
              <a:buNone/>
            </a:pPr>
            <a:endParaRPr sz="2000" dirty="0">
              <a:latin typeface="Tiro Bangla"/>
              <a:ea typeface="Tiro Bangla"/>
              <a:cs typeface="Tiro Bangla"/>
              <a:sym typeface="Tiro Bangla"/>
            </a:endParaRPr>
          </a:p>
        </p:txBody>
      </p:sp>
      <p:sp>
        <p:nvSpPr>
          <p:cNvPr id="712" name="Google Shape;712;p57"/>
          <p:cNvSpPr txBox="1">
            <a:spLocks noGrp="1"/>
          </p:cNvSpPr>
          <p:nvPr>
            <p:ph type="subTitle" idx="4"/>
          </p:nvPr>
        </p:nvSpPr>
        <p:spPr>
          <a:xfrm>
            <a:off x="4762225" y="685800"/>
            <a:ext cx="3916500" cy="282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100">
                <a:solidFill>
                  <a:schemeClr val="dk2"/>
                </a:solidFill>
                <a:latin typeface="Tiro Bangla"/>
                <a:ea typeface="Tiro Bangla"/>
                <a:cs typeface="Tiro Bangla"/>
                <a:sym typeface="Tiro Bangla"/>
              </a:rPr>
              <a:t>নির্বাচন কর্মকর্তা (বিশেষ বিধান) আইন, ১৯৯১ ও সংশোধিত আইন ২০২৫</a:t>
            </a:r>
            <a:endParaRPr>
              <a:latin typeface="Tiro Bangla"/>
              <a:ea typeface="Tiro Bangla"/>
              <a:cs typeface="Tiro Bangla"/>
              <a:sym typeface="Tiro Bangl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716"/>
        <p:cNvGrpSpPr/>
        <p:nvPr/>
      </p:nvGrpSpPr>
      <p:grpSpPr>
        <a:xfrm>
          <a:off x="0" y="0"/>
          <a:ext cx="0" cy="0"/>
          <a:chOff x="0" y="0"/>
          <a:chExt cx="0" cy="0"/>
        </a:xfrm>
      </p:grpSpPr>
      <p:sp>
        <p:nvSpPr>
          <p:cNvPr id="717" name="Google Shape;717;p58"/>
          <p:cNvSpPr txBox="1">
            <a:spLocks noGrp="1"/>
          </p:cNvSpPr>
          <p:nvPr>
            <p:ph type="title"/>
          </p:nvPr>
        </p:nvSpPr>
        <p:spPr>
          <a:xfrm>
            <a:off x="442500" y="1031700"/>
            <a:ext cx="8259000" cy="6249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3200" dirty="0">
                <a:latin typeface="Nikosh" panose="02000000000000000000" pitchFamily="2" charset="0"/>
                <a:ea typeface="Tiro Bangla"/>
                <a:cs typeface="Nikosh" panose="02000000000000000000" pitchFamily="2" charset="0"/>
                <a:sym typeface="Tiro Bangla"/>
              </a:rPr>
              <a:t>৫। নির্বাচন-কর্মকর্তার শৃঙ্খলামূলক শাস্তি</a:t>
            </a:r>
            <a:endParaRPr sz="3200" dirty="0">
              <a:latin typeface="Nikosh" panose="02000000000000000000" pitchFamily="2" charset="0"/>
              <a:ea typeface="Tiro Bangla"/>
              <a:cs typeface="Nikosh" panose="02000000000000000000" pitchFamily="2" charset="0"/>
              <a:sym typeface="Tiro Bangla"/>
            </a:endParaRPr>
          </a:p>
        </p:txBody>
      </p:sp>
      <p:sp>
        <p:nvSpPr>
          <p:cNvPr id="718" name="Google Shape;718;p58"/>
          <p:cNvSpPr txBox="1">
            <a:spLocks noGrp="1"/>
          </p:cNvSpPr>
          <p:nvPr>
            <p:ph type="subTitle" idx="1"/>
          </p:nvPr>
        </p:nvSpPr>
        <p:spPr>
          <a:xfrm>
            <a:off x="366100" y="4773588"/>
            <a:ext cx="3539400" cy="282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9" name="Google Shape;719;p58"/>
          <p:cNvSpPr txBox="1">
            <a:spLocks noGrp="1"/>
          </p:cNvSpPr>
          <p:nvPr>
            <p:ph type="subTitle" idx="2"/>
          </p:nvPr>
        </p:nvSpPr>
        <p:spPr>
          <a:xfrm>
            <a:off x="5251900" y="4773588"/>
            <a:ext cx="3539400" cy="282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endParaRPr/>
          </a:p>
        </p:txBody>
      </p:sp>
      <p:sp>
        <p:nvSpPr>
          <p:cNvPr id="720" name="Google Shape;720;p58"/>
          <p:cNvSpPr txBox="1">
            <a:spLocks noGrp="1"/>
          </p:cNvSpPr>
          <p:nvPr>
            <p:ph type="body" idx="3"/>
          </p:nvPr>
        </p:nvSpPr>
        <p:spPr>
          <a:xfrm>
            <a:off x="625350" y="1833750"/>
            <a:ext cx="7893300" cy="1476000"/>
          </a:xfrm>
          <a:prstGeom prst="rect">
            <a:avLst/>
          </a:prstGeom>
        </p:spPr>
        <p:txBody>
          <a:bodyPr spcFirstLastPara="1" wrap="square" lIns="91425" tIns="91425" rIns="91425" bIns="91425" anchor="t" anchorCtr="0">
            <a:noAutofit/>
          </a:bodyPr>
          <a:lstStyle/>
          <a:p>
            <a:pPr marL="0" lvl="0" indent="0" algn="just" rtl="0">
              <a:lnSpc>
                <a:spcPct val="125000"/>
              </a:lnSpc>
              <a:spcBef>
                <a:spcPts val="0"/>
              </a:spcBef>
              <a:spcAft>
                <a:spcPts val="0"/>
              </a:spcAft>
              <a:buNone/>
            </a:pPr>
            <a:r>
              <a:rPr lang="en" sz="2400" dirty="0">
                <a:latin typeface="Nikosh" panose="02000000000000000000" pitchFamily="2" charset="0"/>
                <a:ea typeface="Tiro Bangla"/>
                <a:cs typeface="Nikosh" panose="02000000000000000000" pitchFamily="2" charset="0"/>
                <a:sym typeface="Tiro Bangla"/>
              </a:rPr>
              <a:t>(৭) কমিশনের নিকট যদি প্রতী</a:t>
            </a:r>
            <a:r>
              <a:rPr lang="bn-BD" sz="2400" dirty="0">
                <a:latin typeface="Nikosh" panose="02000000000000000000" pitchFamily="2" charset="0"/>
                <a:ea typeface="Tiro Bangla"/>
                <a:cs typeface="Nikosh" panose="02000000000000000000" pitchFamily="2" charset="0"/>
                <a:sym typeface="Tiro Bangla"/>
              </a:rPr>
              <a:t>য়</a:t>
            </a:r>
            <a:r>
              <a:rPr lang="en" sz="2400" dirty="0">
                <a:latin typeface="Nikosh" panose="02000000000000000000" pitchFamily="2" charset="0"/>
                <a:ea typeface="Tiro Bangla"/>
                <a:cs typeface="Nikosh" panose="02000000000000000000" pitchFamily="2" charset="0"/>
                <a:sym typeface="Tiro Bangla"/>
              </a:rPr>
              <a:t>মান হ</a:t>
            </a:r>
            <a:r>
              <a:rPr lang="bn-BD" sz="2400" dirty="0">
                <a:latin typeface="Nikosh" panose="02000000000000000000" pitchFamily="2" charset="0"/>
                <a:ea typeface="Tiro Bangla"/>
                <a:cs typeface="Nikosh" panose="02000000000000000000" pitchFamily="2" charset="0"/>
                <a:sym typeface="Tiro Bangla"/>
              </a:rPr>
              <a:t>য়</a:t>
            </a:r>
            <a:r>
              <a:rPr lang="en" sz="2400" dirty="0">
                <a:latin typeface="Nikosh" panose="02000000000000000000" pitchFamily="2" charset="0"/>
                <a:ea typeface="Tiro Bangla"/>
                <a:cs typeface="Nikosh" panose="02000000000000000000" pitchFamily="2" charset="0"/>
                <a:sym typeface="Tiro Bangla"/>
              </a:rPr>
              <a:t> যে, নির্বাচনি দা</a:t>
            </a:r>
            <a:r>
              <a:rPr lang="bn-BD" sz="2400" dirty="0">
                <a:latin typeface="Nikosh" panose="02000000000000000000" pitchFamily="2" charset="0"/>
                <a:ea typeface="Tiro Bangla"/>
                <a:cs typeface="Nikosh" panose="02000000000000000000" pitchFamily="2" charset="0"/>
                <a:sym typeface="Tiro Bangla"/>
              </a:rPr>
              <a:t>য়</a:t>
            </a:r>
            <a:r>
              <a:rPr lang="en-US" sz="2400" dirty="0">
                <a:latin typeface="Nikosh" panose="02000000000000000000" pitchFamily="2" charset="0"/>
                <a:ea typeface="Tiro Bangla"/>
                <a:cs typeface="Nikosh" panose="02000000000000000000" pitchFamily="2" charset="0"/>
                <a:sym typeface="Tiro Bangla"/>
              </a:rPr>
              <a:t>ি</a:t>
            </a:r>
            <a:r>
              <a:rPr lang="en" sz="2400" dirty="0">
                <a:latin typeface="Nikosh" panose="02000000000000000000" pitchFamily="2" charset="0"/>
                <a:ea typeface="Tiro Bangla"/>
                <a:cs typeface="Nikosh" panose="02000000000000000000" pitchFamily="2" charset="0"/>
                <a:sym typeface="Tiro Bangla"/>
              </a:rPr>
              <a:t>ত্বে নি</a:t>
            </a:r>
            <a:r>
              <a:rPr lang="bn-BD" sz="2400" dirty="0">
                <a:latin typeface="Nikosh" panose="02000000000000000000" pitchFamily="2" charset="0"/>
                <a:ea typeface="Tiro Bangla"/>
                <a:cs typeface="Nikosh" panose="02000000000000000000" pitchFamily="2" charset="0"/>
                <a:sym typeface="Tiro Bangla"/>
              </a:rPr>
              <a:t>য়</a:t>
            </a:r>
            <a:r>
              <a:rPr lang="en-US" sz="2400" dirty="0">
                <a:latin typeface="Nikosh" panose="02000000000000000000" pitchFamily="2" charset="0"/>
                <a:ea typeface="Tiro Bangla"/>
                <a:cs typeface="Nikosh" panose="02000000000000000000" pitchFamily="2" charset="0"/>
                <a:sym typeface="Tiro Bangla"/>
              </a:rPr>
              <a:t>ে</a:t>
            </a:r>
            <a:r>
              <a:rPr lang="bn-BD" sz="2400" dirty="0">
                <a:latin typeface="Nikosh" panose="02000000000000000000" pitchFamily="2" charset="0"/>
                <a:ea typeface="Tiro Bangla"/>
                <a:cs typeface="Nikosh" panose="02000000000000000000" pitchFamily="2" charset="0"/>
                <a:sym typeface="Tiro Bangla"/>
              </a:rPr>
              <a:t>া</a:t>
            </a:r>
            <a:r>
              <a:rPr lang="en" sz="2400" dirty="0">
                <a:latin typeface="Nikosh" panose="02000000000000000000" pitchFamily="2" charset="0"/>
                <a:ea typeface="Tiro Bangla"/>
                <a:cs typeface="Nikosh" panose="02000000000000000000" pitchFamily="2" charset="0"/>
                <a:sym typeface="Tiro Bangla"/>
              </a:rPr>
              <a:t>জিত কোন কর্মকর্তা বা কর্মচারী কর্তব্যে অবহেলা করি</a:t>
            </a:r>
            <a:r>
              <a:rPr lang="bn-BD" sz="2400" dirty="0">
                <a:latin typeface="Nikosh" panose="02000000000000000000" pitchFamily="2" charset="0"/>
                <a:ea typeface="Tiro Bangla"/>
                <a:cs typeface="Nikosh" panose="02000000000000000000" pitchFamily="2" charset="0"/>
                <a:sym typeface="Tiro Bangla"/>
              </a:rPr>
              <a:t>য়</a:t>
            </a:r>
            <a:r>
              <a:rPr lang="en-US" sz="2400" dirty="0">
                <a:latin typeface="Nikosh" panose="02000000000000000000" pitchFamily="2" charset="0"/>
                <a:ea typeface="Tiro Bangla"/>
                <a:cs typeface="Nikosh" panose="02000000000000000000" pitchFamily="2" charset="0"/>
                <a:sym typeface="Tiro Bangla"/>
              </a:rPr>
              <a:t>া</a:t>
            </a:r>
            <a:r>
              <a:rPr lang="en" sz="2400" dirty="0">
                <a:latin typeface="Nikosh" panose="02000000000000000000" pitchFamily="2" charset="0"/>
                <a:ea typeface="Tiro Bangla"/>
                <a:cs typeface="Nikosh" panose="02000000000000000000" pitchFamily="2" charset="0"/>
                <a:sym typeface="Tiro Bangla"/>
              </a:rPr>
              <a:t>ছেন, তাহা হইলে উক্ত কর্মকর্তা বা কর্মচারীর বিরুদ্ধে কমিশন প্র</a:t>
            </a:r>
            <a:r>
              <a:rPr lang="bn-BD" sz="2400" dirty="0">
                <a:latin typeface="Nikosh" panose="02000000000000000000" pitchFamily="2" charset="0"/>
                <a:ea typeface="Tiro Bangla"/>
                <a:cs typeface="Nikosh" panose="02000000000000000000" pitchFamily="2" charset="0"/>
                <a:sym typeface="Tiro Bangla"/>
              </a:rPr>
              <a:t>য়</a:t>
            </a:r>
            <a:r>
              <a:rPr lang="en-US" sz="2400" dirty="0">
                <a:latin typeface="Nikosh" panose="02000000000000000000" pitchFamily="2" charset="0"/>
                <a:ea typeface="Tiro Bangla"/>
                <a:cs typeface="Nikosh" panose="02000000000000000000" pitchFamily="2" charset="0"/>
                <a:sym typeface="Tiro Bangla"/>
              </a:rPr>
              <a:t>ো</a:t>
            </a:r>
            <a:r>
              <a:rPr lang="en" sz="2400" dirty="0">
                <a:latin typeface="Nikosh" panose="02000000000000000000" pitchFamily="2" charset="0"/>
                <a:ea typeface="Tiro Bangla"/>
                <a:cs typeface="Nikosh" panose="02000000000000000000" pitchFamily="2" charset="0"/>
                <a:sym typeface="Tiro Bangla"/>
              </a:rPr>
              <a:t>জনী</a:t>
            </a:r>
            <a:r>
              <a:rPr lang="bn-BD" sz="2400" dirty="0">
                <a:latin typeface="Nikosh" panose="02000000000000000000" pitchFamily="2" charset="0"/>
                <a:ea typeface="Tiro Bangla"/>
                <a:cs typeface="Nikosh" panose="02000000000000000000" pitchFamily="2" charset="0"/>
                <a:sym typeface="Tiro Bangla"/>
              </a:rPr>
              <a:t>য়</a:t>
            </a:r>
            <a:r>
              <a:rPr lang="en" sz="2400" dirty="0">
                <a:latin typeface="Nikosh" panose="02000000000000000000" pitchFamily="2" charset="0"/>
                <a:ea typeface="Tiro Bangla"/>
                <a:cs typeface="Nikosh" panose="02000000000000000000" pitchFamily="2" charset="0"/>
                <a:sym typeface="Tiro Bangla"/>
              </a:rPr>
              <a:t> শাস্তিমূলক ব্যবস্থা গ্রহণ করিতে পারিবে।</a:t>
            </a:r>
            <a:endParaRPr sz="2400" dirty="0">
              <a:latin typeface="Nikosh" panose="02000000000000000000" pitchFamily="2" charset="0"/>
              <a:ea typeface="Tiro Bangla"/>
              <a:cs typeface="Nikosh" panose="02000000000000000000" pitchFamily="2" charset="0"/>
              <a:sym typeface="Tiro Bangla"/>
            </a:endParaRPr>
          </a:p>
          <a:p>
            <a:pPr marL="0" lvl="0" indent="0" algn="just" rtl="0">
              <a:lnSpc>
                <a:spcPct val="125000"/>
              </a:lnSpc>
              <a:spcBef>
                <a:spcPts val="1200"/>
              </a:spcBef>
              <a:spcAft>
                <a:spcPts val="0"/>
              </a:spcAft>
              <a:buNone/>
            </a:pPr>
            <a:endParaRPr sz="2000" dirty="0">
              <a:latin typeface="Tiro Bangla"/>
              <a:ea typeface="Tiro Bangla"/>
              <a:cs typeface="Tiro Bangla"/>
              <a:sym typeface="Tiro Bangla"/>
            </a:endParaRPr>
          </a:p>
          <a:p>
            <a:pPr marL="0" lvl="0" indent="0" algn="just" rtl="0">
              <a:lnSpc>
                <a:spcPct val="125000"/>
              </a:lnSpc>
              <a:spcBef>
                <a:spcPts val="1200"/>
              </a:spcBef>
              <a:spcAft>
                <a:spcPts val="0"/>
              </a:spcAft>
              <a:buNone/>
            </a:pPr>
            <a:r>
              <a:rPr lang="en" sz="2000" dirty="0">
                <a:latin typeface="Tiro Bangla"/>
                <a:ea typeface="Tiro Bangla"/>
                <a:cs typeface="Tiro Bangla"/>
                <a:sym typeface="Tiro Bangla"/>
              </a:rPr>
              <a:t> </a:t>
            </a:r>
            <a:endParaRPr sz="2000" dirty="0">
              <a:latin typeface="Tiro Bangla"/>
              <a:ea typeface="Tiro Bangla"/>
              <a:cs typeface="Tiro Bangla"/>
              <a:sym typeface="Tiro Bangla"/>
            </a:endParaRPr>
          </a:p>
          <a:p>
            <a:pPr marL="0" lvl="0" indent="0" algn="just" rtl="0">
              <a:lnSpc>
                <a:spcPct val="125000"/>
              </a:lnSpc>
              <a:spcBef>
                <a:spcPts val="1200"/>
              </a:spcBef>
              <a:spcAft>
                <a:spcPts val="0"/>
              </a:spcAft>
              <a:buNone/>
            </a:pPr>
            <a:endParaRPr sz="2000" dirty="0">
              <a:latin typeface="Tiro Bangla"/>
              <a:ea typeface="Tiro Bangla"/>
              <a:cs typeface="Tiro Bangla"/>
              <a:sym typeface="Tiro Bangla"/>
            </a:endParaRPr>
          </a:p>
          <a:p>
            <a:pPr marL="0" lvl="0" indent="0" algn="just" rtl="0">
              <a:lnSpc>
                <a:spcPct val="125000"/>
              </a:lnSpc>
              <a:spcBef>
                <a:spcPts val="1200"/>
              </a:spcBef>
              <a:spcAft>
                <a:spcPts val="0"/>
              </a:spcAft>
              <a:buNone/>
            </a:pPr>
            <a:r>
              <a:rPr lang="en" sz="2000" dirty="0">
                <a:latin typeface="Tiro Bangla"/>
                <a:ea typeface="Tiro Bangla"/>
                <a:cs typeface="Tiro Bangla"/>
                <a:sym typeface="Tiro Bangla"/>
              </a:rPr>
              <a:t> </a:t>
            </a:r>
            <a:endParaRPr sz="2000" dirty="0">
              <a:latin typeface="Tiro Bangla"/>
              <a:ea typeface="Tiro Bangla"/>
              <a:cs typeface="Tiro Bangla"/>
              <a:sym typeface="Tiro Bangla"/>
            </a:endParaRPr>
          </a:p>
          <a:p>
            <a:pPr marL="0" lvl="0" indent="0" algn="l" rtl="0">
              <a:spcBef>
                <a:spcPts val="1200"/>
              </a:spcBef>
              <a:spcAft>
                <a:spcPts val="1200"/>
              </a:spcAft>
              <a:buNone/>
            </a:pPr>
            <a:endParaRPr sz="2000" dirty="0">
              <a:latin typeface="Tiro Bangla"/>
              <a:ea typeface="Tiro Bangla"/>
              <a:cs typeface="Tiro Bangla"/>
              <a:sym typeface="Tiro Bangla"/>
            </a:endParaRPr>
          </a:p>
        </p:txBody>
      </p:sp>
      <p:sp>
        <p:nvSpPr>
          <p:cNvPr id="721" name="Google Shape;721;p58"/>
          <p:cNvSpPr txBox="1">
            <a:spLocks noGrp="1"/>
          </p:cNvSpPr>
          <p:nvPr>
            <p:ph type="subTitle" idx="4"/>
          </p:nvPr>
        </p:nvSpPr>
        <p:spPr>
          <a:xfrm>
            <a:off x="4762225" y="685800"/>
            <a:ext cx="3916500" cy="282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100">
                <a:solidFill>
                  <a:schemeClr val="dk2"/>
                </a:solidFill>
                <a:latin typeface="Tiro Bangla"/>
                <a:ea typeface="Tiro Bangla"/>
                <a:cs typeface="Tiro Bangla"/>
                <a:sym typeface="Tiro Bangla"/>
              </a:rPr>
              <a:t>নির্বাচন কর্মকর্তা (বিশেষ বিধান) আইন, ১৯৯১ ও সংশোধিত আইন ২০২৫</a:t>
            </a:r>
            <a:endParaRPr>
              <a:latin typeface="Tiro Bangla"/>
              <a:ea typeface="Tiro Bangla"/>
              <a:cs typeface="Tiro Bangla"/>
              <a:sym typeface="Tiro Bangl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725"/>
        <p:cNvGrpSpPr/>
        <p:nvPr/>
      </p:nvGrpSpPr>
      <p:grpSpPr>
        <a:xfrm>
          <a:off x="0" y="0"/>
          <a:ext cx="0" cy="0"/>
          <a:chOff x="0" y="0"/>
          <a:chExt cx="0" cy="0"/>
        </a:xfrm>
      </p:grpSpPr>
      <p:sp>
        <p:nvSpPr>
          <p:cNvPr id="726" name="Google Shape;726;p59"/>
          <p:cNvSpPr txBox="1">
            <a:spLocks noGrp="1"/>
          </p:cNvSpPr>
          <p:nvPr>
            <p:ph type="title"/>
          </p:nvPr>
        </p:nvSpPr>
        <p:spPr>
          <a:xfrm>
            <a:off x="442500" y="1031700"/>
            <a:ext cx="8259000" cy="6249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3200" dirty="0">
                <a:latin typeface="Nikosh" panose="02000000000000000000" pitchFamily="2" charset="0"/>
                <a:ea typeface="Tiro Bangla"/>
                <a:cs typeface="Nikosh" panose="02000000000000000000" pitchFamily="2" charset="0"/>
                <a:sym typeface="Tiro Bangla"/>
              </a:rPr>
              <a:t>৬। দন্ড</a:t>
            </a:r>
            <a:endParaRPr sz="3200" dirty="0">
              <a:latin typeface="Nikosh" panose="02000000000000000000" pitchFamily="2" charset="0"/>
              <a:ea typeface="Tiro Bangla"/>
              <a:cs typeface="Nikosh" panose="02000000000000000000" pitchFamily="2" charset="0"/>
              <a:sym typeface="Tiro Bangla"/>
            </a:endParaRPr>
          </a:p>
        </p:txBody>
      </p:sp>
      <p:sp>
        <p:nvSpPr>
          <p:cNvPr id="727" name="Google Shape;727;p59"/>
          <p:cNvSpPr txBox="1">
            <a:spLocks noGrp="1"/>
          </p:cNvSpPr>
          <p:nvPr>
            <p:ph type="subTitle" idx="1"/>
          </p:nvPr>
        </p:nvSpPr>
        <p:spPr>
          <a:xfrm>
            <a:off x="366100" y="4773588"/>
            <a:ext cx="3539400" cy="282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8" name="Google Shape;728;p59"/>
          <p:cNvSpPr txBox="1">
            <a:spLocks noGrp="1"/>
          </p:cNvSpPr>
          <p:nvPr>
            <p:ph type="subTitle" idx="2"/>
          </p:nvPr>
        </p:nvSpPr>
        <p:spPr>
          <a:xfrm>
            <a:off x="5251900" y="4773588"/>
            <a:ext cx="3539400" cy="282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endParaRPr/>
          </a:p>
        </p:txBody>
      </p:sp>
      <p:sp>
        <p:nvSpPr>
          <p:cNvPr id="729" name="Google Shape;729;p59"/>
          <p:cNvSpPr txBox="1">
            <a:spLocks noGrp="1"/>
          </p:cNvSpPr>
          <p:nvPr>
            <p:ph type="body" idx="3"/>
          </p:nvPr>
        </p:nvSpPr>
        <p:spPr>
          <a:xfrm>
            <a:off x="625350" y="1833750"/>
            <a:ext cx="7893300" cy="1620300"/>
          </a:xfrm>
          <a:prstGeom prst="rect">
            <a:avLst/>
          </a:prstGeom>
        </p:spPr>
        <p:txBody>
          <a:bodyPr spcFirstLastPara="1" wrap="square" lIns="91425" tIns="91425" rIns="91425" bIns="91425" anchor="t" anchorCtr="0">
            <a:noAutofit/>
          </a:bodyPr>
          <a:lstStyle/>
          <a:p>
            <a:pPr marL="0" lvl="0" indent="0" algn="just" rtl="0">
              <a:lnSpc>
                <a:spcPct val="125000"/>
              </a:lnSpc>
              <a:spcBef>
                <a:spcPts val="0"/>
              </a:spcBef>
              <a:spcAft>
                <a:spcPts val="0"/>
              </a:spcAft>
              <a:buNone/>
            </a:pPr>
            <a:r>
              <a:rPr lang="en" sz="2400" dirty="0">
                <a:latin typeface="Nikosh" panose="02000000000000000000" pitchFamily="2" charset="0"/>
                <a:ea typeface="Tiro Bangla"/>
                <a:cs typeface="Nikosh" panose="02000000000000000000" pitchFamily="2" charset="0"/>
                <a:sym typeface="Tiro Bangla"/>
              </a:rPr>
              <a:t>(১) কোন ব্যক্তি ধারা ৪ এর উপ-ধারা (১) বা (২) এর বিধান লঙ্ঘন করিলে উহা হইবে একটি অপরাধ এবং তজ্জন্য তিনি অনধিক ১ (এক) বৎসর কারাদণ্ডে, বা অনধিক ১ (এক) লক্ষ টাকা অর্থদন্ডে, বা উভ</a:t>
            </a:r>
            <a:r>
              <a:rPr lang="bn-BD" sz="2400" dirty="0">
                <a:latin typeface="Nikosh" panose="02000000000000000000" pitchFamily="2" charset="0"/>
                <a:ea typeface="Tiro Bangla"/>
                <a:cs typeface="Nikosh" panose="02000000000000000000" pitchFamily="2" charset="0"/>
                <a:sym typeface="Tiro Bangla"/>
              </a:rPr>
              <a:t>য়</a:t>
            </a:r>
            <a:r>
              <a:rPr lang="en" sz="2400" dirty="0">
                <a:latin typeface="Nikosh" panose="02000000000000000000" pitchFamily="2" charset="0"/>
                <a:ea typeface="Tiro Bangla"/>
                <a:cs typeface="Nikosh" panose="02000000000000000000" pitchFamily="2" charset="0"/>
                <a:sym typeface="Tiro Bangla"/>
              </a:rPr>
              <a:t> দণ্ডে দণ্ডনী</a:t>
            </a:r>
            <a:r>
              <a:rPr lang="bn-BD" sz="2400" dirty="0">
                <a:latin typeface="Nikosh" panose="02000000000000000000" pitchFamily="2" charset="0"/>
                <a:ea typeface="Tiro Bangla"/>
                <a:cs typeface="Nikosh" panose="02000000000000000000" pitchFamily="2" charset="0"/>
                <a:sym typeface="Tiro Bangla"/>
              </a:rPr>
              <a:t>য়</a:t>
            </a:r>
            <a:r>
              <a:rPr lang="en" sz="2400" dirty="0">
                <a:latin typeface="Nikosh" panose="02000000000000000000" pitchFamily="2" charset="0"/>
                <a:ea typeface="Tiro Bangla"/>
                <a:cs typeface="Nikosh" panose="02000000000000000000" pitchFamily="2" charset="0"/>
                <a:sym typeface="Tiro Bangla"/>
              </a:rPr>
              <a:t> হইবেন।</a:t>
            </a:r>
            <a:endParaRPr sz="2400" dirty="0">
              <a:latin typeface="Nikosh" panose="02000000000000000000" pitchFamily="2" charset="0"/>
              <a:ea typeface="Tiro Bangla"/>
              <a:cs typeface="Nikosh" panose="02000000000000000000" pitchFamily="2" charset="0"/>
              <a:sym typeface="Tiro Bangla"/>
            </a:endParaRPr>
          </a:p>
          <a:p>
            <a:pPr marL="0" lvl="0" indent="0" algn="just" rtl="0">
              <a:lnSpc>
                <a:spcPct val="125000"/>
              </a:lnSpc>
              <a:spcBef>
                <a:spcPts val="1200"/>
              </a:spcBef>
              <a:spcAft>
                <a:spcPts val="0"/>
              </a:spcAft>
              <a:buNone/>
            </a:pPr>
            <a:endParaRPr sz="2000" dirty="0">
              <a:latin typeface="Tiro Bangla"/>
              <a:ea typeface="Tiro Bangla"/>
              <a:cs typeface="Tiro Bangla"/>
              <a:sym typeface="Tiro Bangla"/>
            </a:endParaRPr>
          </a:p>
          <a:p>
            <a:pPr marL="0" lvl="0" indent="0" algn="just" rtl="0">
              <a:lnSpc>
                <a:spcPct val="125000"/>
              </a:lnSpc>
              <a:spcBef>
                <a:spcPts val="1200"/>
              </a:spcBef>
              <a:spcAft>
                <a:spcPts val="0"/>
              </a:spcAft>
              <a:buNone/>
            </a:pPr>
            <a:endParaRPr sz="2000" dirty="0">
              <a:latin typeface="Tiro Bangla"/>
              <a:ea typeface="Tiro Bangla"/>
              <a:cs typeface="Tiro Bangla"/>
              <a:sym typeface="Tiro Bangla"/>
            </a:endParaRPr>
          </a:p>
          <a:p>
            <a:pPr marL="0" lvl="0" indent="0" algn="just" rtl="0">
              <a:lnSpc>
                <a:spcPct val="125000"/>
              </a:lnSpc>
              <a:spcBef>
                <a:spcPts val="1200"/>
              </a:spcBef>
              <a:spcAft>
                <a:spcPts val="0"/>
              </a:spcAft>
              <a:buNone/>
            </a:pPr>
            <a:endParaRPr sz="2000" dirty="0">
              <a:latin typeface="Tiro Bangla"/>
              <a:ea typeface="Tiro Bangla"/>
              <a:cs typeface="Tiro Bangla"/>
              <a:sym typeface="Tiro Bangla"/>
            </a:endParaRPr>
          </a:p>
          <a:p>
            <a:pPr marL="0" lvl="0" indent="0" algn="just" rtl="0">
              <a:lnSpc>
                <a:spcPct val="125000"/>
              </a:lnSpc>
              <a:spcBef>
                <a:spcPts val="1200"/>
              </a:spcBef>
              <a:spcAft>
                <a:spcPts val="0"/>
              </a:spcAft>
              <a:buNone/>
            </a:pPr>
            <a:r>
              <a:rPr lang="en" sz="2000" dirty="0">
                <a:latin typeface="Tiro Bangla"/>
                <a:ea typeface="Tiro Bangla"/>
                <a:cs typeface="Tiro Bangla"/>
                <a:sym typeface="Tiro Bangla"/>
              </a:rPr>
              <a:t> </a:t>
            </a:r>
            <a:endParaRPr sz="2000" dirty="0">
              <a:latin typeface="Tiro Bangla"/>
              <a:ea typeface="Tiro Bangla"/>
              <a:cs typeface="Tiro Bangla"/>
              <a:sym typeface="Tiro Bangla"/>
            </a:endParaRPr>
          </a:p>
          <a:p>
            <a:pPr marL="0" lvl="0" indent="0" algn="just" rtl="0">
              <a:lnSpc>
                <a:spcPct val="125000"/>
              </a:lnSpc>
              <a:spcBef>
                <a:spcPts val="1200"/>
              </a:spcBef>
              <a:spcAft>
                <a:spcPts val="0"/>
              </a:spcAft>
              <a:buNone/>
            </a:pPr>
            <a:endParaRPr sz="2000" dirty="0">
              <a:latin typeface="Tiro Bangla"/>
              <a:ea typeface="Tiro Bangla"/>
              <a:cs typeface="Tiro Bangla"/>
              <a:sym typeface="Tiro Bangla"/>
            </a:endParaRPr>
          </a:p>
          <a:p>
            <a:pPr marL="0" lvl="0" indent="0" algn="just" rtl="0">
              <a:lnSpc>
                <a:spcPct val="125000"/>
              </a:lnSpc>
              <a:spcBef>
                <a:spcPts val="1200"/>
              </a:spcBef>
              <a:spcAft>
                <a:spcPts val="0"/>
              </a:spcAft>
              <a:buNone/>
            </a:pPr>
            <a:r>
              <a:rPr lang="en" sz="2000" dirty="0">
                <a:latin typeface="Tiro Bangla"/>
                <a:ea typeface="Tiro Bangla"/>
                <a:cs typeface="Tiro Bangla"/>
                <a:sym typeface="Tiro Bangla"/>
              </a:rPr>
              <a:t> </a:t>
            </a:r>
            <a:endParaRPr sz="2000" dirty="0">
              <a:latin typeface="Tiro Bangla"/>
              <a:ea typeface="Tiro Bangla"/>
              <a:cs typeface="Tiro Bangla"/>
              <a:sym typeface="Tiro Bangla"/>
            </a:endParaRPr>
          </a:p>
          <a:p>
            <a:pPr marL="0" lvl="0" indent="0" algn="l" rtl="0">
              <a:spcBef>
                <a:spcPts val="1200"/>
              </a:spcBef>
              <a:spcAft>
                <a:spcPts val="1200"/>
              </a:spcAft>
              <a:buNone/>
            </a:pPr>
            <a:endParaRPr sz="2000" dirty="0">
              <a:latin typeface="Tiro Bangla"/>
              <a:ea typeface="Tiro Bangla"/>
              <a:cs typeface="Tiro Bangla"/>
              <a:sym typeface="Tiro Bangla"/>
            </a:endParaRPr>
          </a:p>
        </p:txBody>
      </p:sp>
      <p:sp>
        <p:nvSpPr>
          <p:cNvPr id="730" name="Google Shape;730;p59"/>
          <p:cNvSpPr txBox="1">
            <a:spLocks noGrp="1"/>
          </p:cNvSpPr>
          <p:nvPr>
            <p:ph type="subTitle" idx="4"/>
          </p:nvPr>
        </p:nvSpPr>
        <p:spPr>
          <a:xfrm>
            <a:off x="4762225" y="685800"/>
            <a:ext cx="3916500" cy="282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100">
                <a:solidFill>
                  <a:schemeClr val="dk2"/>
                </a:solidFill>
                <a:latin typeface="Tiro Bangla"/>
                <a:ea typeface="Tiro Bangla"/>
                <a:cs typeface="Tiro Bangla"/>
                <a:sym typeface="Tiro Bangla"/>
              </a:rPr>
              <a:t>নির্বাচন কর্মকর্তা (বিশেষ বিধান) আইন, ১৯৯১ ও সংশোধিত আইন ২০২৫</a:t>
            </a:r>
            <a:endParaRPr>
              <a:latin typeface="Tiro Bangla"/>
              <a:ea typeface="Tiro Bangla"/>
              <a:cs typeface="Tiro Bangla"/>
              <a:sym typeface="Tiro Bangl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734"/>
        <p:cNvGrpSpPr/>
        <p:nvPr/>
      </p:nvGrpSpPr>
      <p:grpSpPr>
        <a:xfrm>
          <a:off x="0" y="0"/>
          <a:ext cx="0" cy="0"/>
          <a:chOff x="0" y="0"/>
          <a:chExt cx="0" cy="0"/>
        </a:xfrm>
      </p:grpSpPr>
      <p:sp>
        <p:nvSpPr>
          <p:cNvPr id="735" name="Google Shape;735;p60"/>
          <p:cNvSpPr txBox="1">
            <a:spLocks noGrp="1"/>
          </p:cNvSpPr>
          <p:nvPr>
            <p:ph type="title"/>
          </p:nvPr>
        </p:nvSpPr>
        <p:spPr>
          <a:xfrm>
            <a:off x="442500" y="1031700"/>
            <a:ext cx="8259000" cy="6249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3200" dirty="0">
                <a:latin typeface="Nikosh" panose="02000000000000000000" pitchFamily="2" charset="0"/>
                <a:ea typeface="Tiro Bangla"/>
                <a:cs typeface="Nikosh" panose="02000000000000000000" pitchFamily="2" charset="0"/>
                <a:sym typeface="Tiro Bangla"/>
              </a:rPr>
              <a:t>৬। দন্ড</a:t>
            </a:r>
            <a:endParaRPr sz="3200" dirty="0">
              <a:latin typeface="Nikosh" panose="02000000000000000000" pitchFamily="2" charset="0"/>
              <a:ea typeface="Tiro Bangla"/>
              <a:cs typeface="Nikosh" panose="02000000000000000000" pitchFamily="2" charset="0"/>
              <a:sym typeface="Tiro Bangla"/>
            </a:endParaRPr>
          </a:p>
        </p:txBody>
      </p:sp>
      <p:sp>
        <p:nvSpPr>
          <p:cNvPr id="736" name="Google Shape;736;p60"/>
          <p:cNvSpPr txBox="1">
            <a:spLocks noGrp="1"/>
          </p:cNvSpPr>
          <p:nvPr>
            <p:ph type="subTitle" idx="1"/>
          </p:nvPr>
        </p:nvSpPr>
        <p:spPr>
          <a:xfrm>
            <a:off x="366100" y="4773588"/>
            <a:ext cx="3539400" cy="282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7" name="Google Shape;737;p60"/>
          <p:cNvSpPr txBox="1">
            <a:spLocks noGrp="1"/>
          </p:cNvSpPr>
          <p:nvPr>
            <p:ph type="subTitle" idx="2"/>
          </p:nvPr>
        </p:nvSpPr>
        <p:spPr>
          <a:xfrm>
            <a:off x="5251900" y="4773588"/>
            <a:ext cx="3539400" cy="282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endParaRPr/>
          </a:p>
        </p:txBody>
      </p:sp>
      <p:sp>
        <p:nvSpPr>
          <p:cNvPr id="738" name="Google Shape;738;p60"/>
          <p:cNvSpPr txBox="1">
            <a:spLocks noGrp="1"/>
          </p:cNvSpPr>
          <p:nvPr>
            <p:ph type="body" idx="3"/>
          </p:nvPr>
        </p:nvSpPr>
        <p:spPr>
          <a:xfrm>
            <a:off x="625350" y="1833750"/>
            <a:ext cx="7893300" cy="1829400"/>
          </a:xfrm>
          <a:prstGeom prst="rect">
            <a:avLst/>
          </a:prstGeom>
        </p:spPr>
        <p:txBody>
          <a:bodyPr spcFirstLastPara="1" wrap="square" lIns="91425" tIns="91425" rIns="91425" bIns="91425" anchor="t" anchorCtr="0">
            <a:noAutofit/>
          </a:bodyPr>
          <a:lstStyle/>
          <a:p>
            <a:pPr marL="0" lvl="0" indent="0" algn="just" rtl="0">
              <a:lnSpc>
                <a:spcPct val="125000"/>
              </a:lnSpc>
              <a:spcBef>
                <a:spcPts val="0"/>
              </a:spcBef>
              <a:spcAft>
                <a:spcPts val="0"/>
              </a:spcAft>
              <a:buNone/>
            </a:pPr>
            <a:r>
              <a:rPr lang="en" sz="2400" dirty="0">
                <a:latin typeface="Nikosh" panose="02000000000000000000" pitchFamily="2" charset="0"/>
                <a:ea typeface="Tiro Bangla"/>
                <a:cs typeface="Nikosh" panose="02000000000000000000" pitchFamily="2" charset="0"/>
                <a:sym typeface="Tiro Bangla"/>
              </a:rPr>
              <a:t>(২) কোন ব্যক্তি ধারা ৫ এর উপ-ধারা (৩), (৪) বা (৫) এর অধীন প্রদত্ত কোন আদেশ প্রতিপালন বা কার্যকর না করিলে উহা হইবে একটি অপরাধ এবং তজ্জন্য তিনি অনধিক ৫ (পাঁচ) বৎসর এবং অন্যুন ১ (এক) বৎসরের কারাদণ্ডে, বা অনধিক ২০  (বিশ) হাজার টাকা অর্থদন্ডে বা উভ</a:t>
            </a:r>
            <a:r>
              <a:rPr lang="bn-BD" sz="2400" dirty="0">
                <a:latin typeface="Nikosh" panose="02000000000000000000" pitchFamily="2" charset="0"/>
                <a:ea typeface="Tiro Bangla"/>
                <a:cs typeface="Nikosh" panose="02000000000000000000" pitchFamily="2" charset="0"/>
                <a:sym typeface="Tiro Bangla"/>
              </a:rPr>
              <a:t>য়</a:t>
            </a:r>
            <a:r>
              <a:rPr lang="en" sz="2400" dirty="0">
                <a:latin typeface="Nikosh" panose="02000000000000000000" pitchFamily="2" charset="0"/>
                <a:ea typeface="Tiro Bangla"/>
                <a:cs typeface="Nikosh" panose="02000000000000000000" pitchFamily="2" charset="0"/>
                <a:sym typeface="Tiro Bangla"/>
              </a:rPr>
              <a:t>দণ্ডে দণ্ডনী</a:t>
            </a:r>
            <a:r>
              <a:rPr lang="bn-BD" sz="2400" dirty="0">
                <a:latin typeface="Nikosh" panose="02000000000000000000" pitchFamily="2" charset="0"/>
                <a:ea typeface="Tiro Bangla"/>
                <a:cs typeface="Nikosh" panose="02000000000000000000" pitchFamily="2" charset="0"/>
                <a:sym typeface="Tiro Bangla"/>
              </a:rPr>
              <a:t>য়</a:t>
            </a:r>
            <a:r>
              <a:rPr lang="en" sz="2400" dirty="0">
                <a:latin typeface="Nikosh" panose="02000000000000000000" pitchFamily="2" charset="0"/>
                <a:ea typeface="Tiro Bangla"/>
                <a:cs typeface="Nikosh" panose="02000000000000000000" pitchFamily="2" charset="0"/>
                <a:sym typeface="Tiro Bangla"/>
              </a:rPr>
              <a:t> হইবেন।</a:t>
            </a:r>
            <a:endParaRPr sz="2400" dirty="0">
              <a:latin typeface="Nikosh" panose="02000000000000000000" pitchFamily="2" charset="0"/>
              <a:ea typeface="Tiro Bangla"/>
              <a:cs typeface="Nikosh" panose="02000000000000000000" pitchFamily="2" charset="0"/>
              <a:sym typeface="Tiro Bangla"/>
            </a:endParaRPr>
          </a:p>
          <a:p>
            <a:pPr marL="0" lvl="0" indent="0" algn="just" rtl="0">
              <a:lnSpc>
                <a:spcPct val="125000"/>
              </a:lnSpc>
              <a:spcBef>
                <a:spcPts val="1200"/>
              </a:spcBef>
              <a:spcAft>
                <a:spcPts val="0"/>
              </a:spcAft>
              <a:buNone/>
            </a:pPr>
            <a:endParaRPr sz="2000" dirty="0">
              <a:latin typeface="Tiro Bangla"/>
              <a:ea typeface="Tiro Bangla"/>
              <a:cs typeface="Tiro Bangla"/>
              <a:sym typeface="Tiro Bangla"/>
            </a:endParaRPr>
          </a:p>
          <a:p>
            <a:pPr marL="0" lvl="0" indent="0" algn="just" rtl="0">
              <a:lnSpc>
                <a:spcPct val="125000"/>
              </a:lnSpc>
              <a:spcBef>
                <a:spcPts val="1200"/>
              </a:spcBef>
              <a:spcAft>
                <a:spcPts val="0"/>
              </a:spcAft>
              <a:buNone/>
            </a:pPr>
            <a:r>
              <a:rPr lang="en" sz="2000" dirty="0">
                <a:latin typeface="Tiro Bangla"/>
                <a:ea typeface="Tiro Bangla"/>
                <a:cs typeface="Tiro Bangla"/>
                <a:sym typeface="Tiro Bangla"/>
              </a:rPr>
              <a:t> </a:t>
            </a:r>
            <a:endParaRPr sz="2000" dirty="0">
              <a:latin typeface="Tiro Bangla"/>
              <a:ea typeface="Tiro Bangla"/>
              <a:cs typeface="Tiro Bangla"/>
              <a:sym typeface="Tiro Bangla"/>
            </a:endParaRPr>
          </a:p>
          <a:p>
            <a:pPr marL="0" lvl="0" indent="0" algn="just" rtl="0">
              <a:lnSpc>
                <a:spcPct val="125000"/>
              </a:lnSpc>
              <a:spcBef>
                <a:spcPts val="1200"/>
              </a:spcBef>
              <a:spcAft>
                <a:spcPts val="0"/>
              </a:spcAft>
              <a:buNone/>
            </a:pPr>
            <a:endParaRPr sz="2000" dirty="0">
              <a:latin typeface="Tiro Bangla"/>
              <a:ea typeface="Tiro Bangla"/>
              <a:cs typeface="Tiro Bangla"/>
              <a:sym typeface="Tiro Bangla"/>
            </a:endParaRPr>
          </a:p>
          <a:p>
            <a:pPr marL="0" lvl="0" indent="0" algn="just" rtl="0">
              <a:lnSpc>
                <a:spcPct val="125000"/>
              </a:lnSpc>
              <a:spcBef>
                <a:spcPts val="1200"/>
              </a:spcBef>
              <a:spcAft>
                <a:spcPts val="0"/>
              </a:spcAft>
              <a:buNone/>
            </a:pPr>
            <a:r>
              <a:rPr lang="en" sz="2000" dirty="0">
                <a:latin typeface="Tiro Bangla"/>
                <a:ea typeface="Tiro Bangla"/>
                <a:cs typeface="Tiro Bangla"/>
                <a:sym typeface="Tiro Bangla"/>
              </a:rPr>
              <a:t> </a:t>
            </a:r>
            <a:endParaRPr sz="2000" dirty="0">
              <a:latin typeface="Tiro Bangla"/>
              <a:ea typeface="Tiro Bangla"/>
              <a:cs typeface="Tiro Bangla"/>
              <a:sym typeface="Tiro Bangla"/>
            </a:endParaRPr>
          </a:p>
          <a:p>
            <a:pPr marL="0" lvl="0" indent="0" algn="l" rtl="0">
              <a:spcBef>
                <a:spcPts val="1200"/>
              </a:spcBef>
              <a:spcAft>
                <a:spcPts val="1200"/>
              </a:spcAft>
              <a:buNone/>
            </a:pPr>
            <a:endParaRPr sz="2000" dirty="0">
              <a:latin typeface="Tiro Bangla"/>
              <a:ea typeface="Tiro Bangla"/>
              <a:cs typeface="Tiro Bangla"/>
              <a:sym typeface="Tiro Bangla"/>
            </a:endParaRPr>
          </a:p>
        </p:txBody>
      </p:sp>
      <p:sp>
        <p:nvSpPr>
          <p:cNvPr id="739" name="Google Shape;739;p60"/>
          <p:cNvSpPr txBox="1">
            <a:spLocks noGrp="1"/>
          </p:cNvSpPr>
          <p:nvPr>
            <p:ph type="subTitle" idx="4"/>
          </p:nvPr>
        </p:nvSpPr>
        <p:spPr>
          <a:xfrm>
            <a:off x="4762225" y="685800"/>
            <a:ext cx="3916500" cy="282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100">
                <a:solidFill>
                  <a:schemeClr val="dk2"/>
                </a:solidFill>
                <a:latin typeface="Tiro Bangla"/>
                <a:ea typeface="Tiro Bangla"/>
                <a:cs typeface="Tiro Bangla"/>
                <a:sym typeface="Tiro Bangla"/>
              </a:rPr>
              <a:t>নির্বাচন কর্মকর্তা (বিশেষ বিধান) আইন, ১৯৯১ ও সংশোধিত আইন ২০২৫</a:t>
            </a:r>
            <a:endParaRPr>
              <a:latin typeface="Tiro Bangla"/>
              <a:ea typeface="Tiro Bangla"/>
              <a:cs typeface="Tiro Bangla"/>
              <a:sym typeface="Tiro Bangl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743"/>
        <p:cNvGrpSpPr/>
        <p:nvPr/>
      </p:nvGrpSpPr>
      <p:grpSpPr>
        <a:xfrm>
          <a:off x="0" y="0"/>
          <a:ext cx="0" cy="0"/>
          <a:chOff x="0" y="0"/>
          <a:chExt cx="0" cy="0"/>
        </a:xfrm>
      </p:grpSpPr>
      <p:sp>
        <p:nvSpPr>
          <p:cNvPr id="744" name="Google Shape;744;p61"/>
          <p:cNvSpPr txBox="1">
            <a:spLocks noGrp="1"/>
          </p:cNvSpPr>
          <p:nvPr>
            <p:ph type="title"/>
          </p:nvPr>
        </p:nvSpPr>
        <p:spPr>
          <a:xfrm>
            <a:off x="606600" y="1525050"/>
            <a:ext cx="7930800" cy="2093400"/>
          </a:xfrm>
          <a:prstGeom prst="rect">
            <a:avLst/>
          </a:prstGeom>
        </p:spPr>
        <p:txBody>
          <a:bodyPr spcFirstLastPara="1" wrap="square" lIns="91425" tIns="91425" rIns="91425" bIns="91425" anchor="b" anchorCtr="0">
            <a:noAutofit/>
          </a:bodyPr>
          <a:lstStyle/>
          <a:p>
            <a:pPr marL="0" lvl="0" indent="0" algn="just" rtl="0">
              <a:lnSpc>
                <a:spcPct val="115000"/>
              </a:lnSpc>
              <a:spcBef>
                <a:spcPts val="0"/>
              </a:spcBef>
              <a:spcAft>
                <a:spcPts val="0"/>
              </a:spcAft>
              <a:buNone/>
            </a:pPr>
            <a:r>
              <a:rPr lang="bn-BD" sz="2800" dirty="0">
                <a:latin typeface="Nikosh" panose="02000000000000000000" pitchFamily="2" charset="0"/>
                <a:ea typeface="Tiro Bangla"/>
                <a:cs typeface="Nikosh" panose="02000000000000000000" pitchFamily="2" charset="0"/>
                <a:sym typeface="Tiro Bangla"/>
              </a:rPr>
              <a:t>৭। কমিশন বা উহার নিকট হইতে এতদুদ্দেশ্যে সাধারণ বা বিশেষভাবে </a:t>
            </a:r>
            <a:r>
              <a:rPr lang="bn-BD" sz="2800" dirty="0" err="1">
                <a:latin typeface="Nikosh" panose="02000000000000000000" pitchFamily="2" charset="0"/>
                <a:ea typeface="Tiro Bangla"/>
                <a:cs typeface="Nikosh" panose="02000000000000000000" pitchFamily="2" charset="0"/>
                <a:sym typeface="Tiro Bangla"/>
              </a:rPr>
              <a:t>ক্ষমতাপ্রাপ্ত</a:t>
            </a:r>
            <a:r>
              <a:rPr lang="bn-BD" sz="2800" dirty="0">
                <a:latin typeface="Nikosh" panose="02000000000000000000" pitchFamily="2" charset="0"/>
                <a:ea typeface="Tiro Bangla"/>
                <a:cs typeface="Nikosh" panose="02000000000000000000" pitchFamily="2" charset="0"/>
                <a:sym typeface="Tiro Bangla"/>
              </a:rPr>
              <a:t> কোন ব্যক্তির লিখিত অভিযোগ ছা</a:t>
            </a:r>
            <a:r>
              <a:rPr lang="en-US" sz="2800" dirty="0">
                <a:latin typeface="Nikosh" panose="02000000000000000000" pitchFamily="2" charset="0"/>
                <a:ea typeface="Tiro Bangla"/>
                <a:cs typeface="Nikosh" panose="02000000000000000000" pitchFamily="2" charset="0"/>
                <a:sym typeface="Tiro Bangla"/>
              </a:rPr>
              <a:t>ড়</a:t>
            </a:r>
            <a:r>
              <a:rPr lang="bn-BD" sz="2800" dirty="0">
                <a:latin typeface="Nikosh" panose="02000000000000000000" pitchFamily="2" charset="0"/>
                <a:ea typeface="Tiro Bangla"/>
                <a:cs typeface="Nikosh" panose="02000000000000000000" pitchFamily="2" charset="0"/>
                <a:sym typeface="Tiro Bangla"/>
              </a:rPr>
              <a:t>া কোন আদালত এই আইনের অধীন কোন অপরাধ বিচারের জন্য গ্রহণ করিতে পারিবেন না।</a:t>
            </a:r>
          </a:p>
        </p:txBody>
      </p:sp>
      <p:sp>
        <p:nvSpPr>
          <p:cNvPr id="745" name="Google Shape;745;p61"/>
          <p:cNvSpPr txBox="1">
            <a:spLocks noGrp="1"/>
          </p:cNvSpPr>
          <p:nvPr>
            <p:ph type="subTitle" idx="1"/>
          </p:nvPr>
        </p:nvSpPr>
        <p:spPr>
          <a:xfrm>
            <a:off x="366100" y="4773588"/>
            <a:ext cx="3539400" cy="282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1800" dirty="0">
                <a:latin typeface="Nikosh" panose="02000000000000000000" pitchFamily="2" charset="0"/>
                <a:ea typeface="Tiro Bangla"/>
                <a:cs typeface="Nikosh" panose="02000000000000000000" pitchFamily="2" charset="0"/>
                <a:sym typeface="Tiro Bangla"/>
              </a:rPr>
              <a:t>৭. অপরাধ বিচারার্থ গ্রহণ</a:t>
            </a:r>
            <a:endParaRPr sz="1800" dirty="0">
              <a:latin typeface="Nikosh" panose="02000000000000000000" pitchFamily="2" charset="0"/>
              <a:ea typeface="Tiro Bangla"/>
              <a:cs typeface="Nikosh" panose="02000000000000000000" pitchFamily="2" charset="0"/>
              <a:sym typeface="Tiro Bangla"/>
            </a:endParaRPr>
          </a:p>
        </p:txBody>
      </p:sp>
      <p:sp>
        <p:nvSpPr>
          <p:cNvPr id="746" name="Google Shape;746;p61"/>
          <p:cNvSpPr txBox="1">
            <a:spLocks noGrp="1"/>
          </p:cNvSpPr>
          <p:nvPr>
            <p:ph type="subTitle" idx="2"/>
          </p:nvPr>
        </p:nvSpPr>
        <p:spPr>
          <a:xfrm>
            <a:off x="5251900" y="4773588"/>
            <a:ext cx="3539400" cy="282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endParaRPr/>
          </a:p>
        </p:txBody>
      </p:sp>
      <p:sp>
        <p:nvSpPr>
          <p:cNvPr id="747" name="Google Shape;747;p61"/>
          <p:cNvSpPr txBox="1">
            <a:spLocks noGrp="1"/>
          </p:cNvSpPr>
          <p:nvPr>
            <p:ph type="subTitle" idx="4"/>
          </p:nvPr>
        </p:nvSpPr>
        <p:spPr>
          <a:xfrm>
            <a:off x="4762225" y="685800"/>
            <a:ext cx="3916500" cy="282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100">
                <a:solidFill>
                  <a:schemeClr val="dk2"/>
                </a:solidFill>
                <a:latin typeface="Tiro Bangla"/>
                <a:ea typeface="Tiro Bangla"/>
                <a:cs typeface="Tiro Bangla"/>
                <a:sym typeface="Tiro Bangla"/>
              </a:rPr>
              <a:t>নির্বাচন কর্মকর্তা (বিশেষ বিধান) আইন, ১৯৯১ ও সংশোধিত আইন ২০২৫</a:t>
            </a:r>
            <a:endParaRPr>
              <a:latin typeface="Tiro Bangla"/>
              <a:ea typeface="Tiro Bangla"/>
              <a:cs typeface="Tiro Bangla"/>
              <a:sym typeface="Tiro Bangl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751"/>
        <p:cNvGrpSpPr/>
        <p:nvPr/>
      </p:nvGrpSpPr>
      <p:grpSpPr>
        <a:xfrm>
          <a:off x="0" y="0"/>
          <a:ext cx="0" cy="0"/>
          <a:chOff x="0" y="0"/>
          <a:chExt cx="0" cy="0"/>
        </a:xfrm>
      </p:grpSpPr>
      <p:sp>
        <p:nvSpPr>
          <p:cNvPr id="752" name="Google Shape;752;p62"/>
          <p:cNvSpPr txBox="1">
            <a:spLocks noGrp="1"/>
          </p:cNvSpPr>
          <p:nvPr>
            <p:ph type="title"/>
          </p:nvPr>
        </p:nvSpPr>
        <p:spPr>
          <a:xfrm>
            <a:off x="606600" y="1975350"/>
            <a:ext cx="7930800" cy="1192800"/>
          </a:xfrm>
          <a:prstGeom prst="rect">
            <a:avLst/>
          </a:prstGeom>
        </p:spPr>
        <p:txBody>
          <a:bodyPr spcFirstLastPara="1" wrap="square" lIns="91425" tIns="91425" rIns="91425" bIns="91425" anchor="b" anchorCtr="0">
            <a:noAutofit/>
          </a:bodyPr>
          <a:lstStyle/>
          <a:p>
            <a:pPr marL="0" lvl="0" indent="0" algn="just" rtl="0">
              <a:lnSpc>
                <a:spcPct val="115000"/>
              </a:lnSpc>
              <a:spcBef>
                <a:spcPts val="0"/>
              </a:spcBef>
              <a:spcAft>
                <a:spcPts val="0"/>
              </a:spcAft>
              <a:buNone/>
            </a:pPr>
            <a:r>
              <a:rPr lang="en" dirty="0">
                <a:latin typeface="Nikosh" panose="02000000000000000000" pitchFamily="2" charset="0"/>
                <a:ea typeface="Tiro Bangla"/>
                <a:cs typeface="Nikosh" panose="02000000000000000000" pitchFamily="2" charset="0"/>
                <a:sym typeface="Tiro Bangla"/>
              </a:rPr>
              <a:t>৮। নির্বাচন কর্মকর্তা (বিশেষ বিধান) অধ্যাদেশ, ১৯৯০ (অধ্যাদেশ নং ৩১, ১৯৯০) এতদ্বারা রহিত করা হইল।</a:t>
            </a:r>
            <a:endParaRPr dirty="0">
              <a:latin typeface="Nikosh" panose="02000000000000000000" pitchFamily="2" charset="0"/>
              <a:ea typeface="Tiro Bangla"/>
              <a:cs typeface="Nikosh" panose="02000000000000000000" pitchFamily="2" charset="0"/>
              <a:sym typeface="Tiro Bangla"/>
            </a:endParaRPr>
          </a:p>
        </p:txBody>
      </p:sp>
      <p:sp>
        <p:nvSpPr>
          <p:cNvPr id="753" name="Google Shape;753;p62"/>
          <p:cNvSpPr txBox="1">
            <a:spLocks noGrp="1"/>
          </p:cNvSpPr>
          <p:nvPr>
            <p:ph type="subTitle" idx="1"/>
          </p:nvPr>
        </p:nvSpPr>
        <p:spPr>
          <a:xfrm>
            <a:off x="366100" y="4773588"/>
            <a:ext cx="3539400" cy="282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1800" dirty="0">
                <a:latin typeface="Nikosh" panose="02000000000000000000" pitchFamily="2" charset="0"/>
                <a:ea typeface="Tiro Bangla"/>
                <a:cs typeface="Nikosh" panose="02000000000000000000" pitchFamily="2" charset="0"/>
                <a:sym typeface="Tiro Bangla"/>
              </a:rPr>
              <a:t>৮. রহিতকরণ</a:t>
            </a:r>
            <a:endParaRPr sz="1800" dirty="0">
              <a:latin typeface="Nikosh" panose="02000000000000000000" pitchFamily="2" charset="0"/>
              <a:ea typeface="Tiro Bangla"/>
              <a:cs typeface="Nikosh" panose="02000000000000000000" pitchFamily="2" charset="0"/>
              <a:sym typeface="Tiro Bangla"/>
            </a:endParaRPr>
          </a:p>
        </p:txBody>
      </p:sp>
      <p:sp>
        <p:nvSpPr>
          <p:cNvPr id="754" name="Google Shape;754;p62"/>
          <p:cNvSpPr txBox="1">
            <a:spLocks noGrp="1"/>
          </p:cNvSpPr>
          <p:nvPr>
            <p:ph type="subTitle" idx="2"/>
          </p:nvPr>
        </p:nvSpPr>
        <p:spPr>
          <a:xfrm>
            <a:off x="5251900" y="4773588"/>
            <a:ext cx="3539400" cy="282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endParaRPr/>
          </a:p>
        </p:txBody>
      </p:sp>
      <p:sp>
        <p:nvSpPr>
          <p:cNvPr id="755" name="Google Shape;755;p62"/>
          <p:cNvSpPr txBox="1">
            <a:spLocks noGrp="1"/>
          </p:cNvSpPr>
          <p:nvPr>
            <p:ph type="subTitle" idx="4"/>
          </p:nvPr>
        </p:nvSpPr>
        <p:spPr>
          <a:xfrm>
            <a:off x="4762225" y="685800"/>
            <a:ext cx="3916500" cy="282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100">
                <a:solidFill>
                  <a:schemeClr val="dk2"/>
                </a:solidFill>
                <a:latin typeface="Tiro Bangla"/>
                <a:ea typeface="Tiro Bangla"/>
                <a:cs typeface="Tiro Bangla"/>
                <a:sym typeface="Tiro Bangla"/>
              </a:rPr>
              <a:t>নির্বাচন কর্মকর্তা (বিশেষ বিধান) আইন, ১৯৯১ ও সংশোধিত আইন ২০২৫</a:t>
            </a:r>
            <a:endParaRPr>
              <a:latin typeface="Tiro Bangla"/>
              <a:ea typeface="Tiro Bangla"/>
              <a:cs typeface="Tiro Bangla"/>
              <a:sym typeface="Tiro Bangl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751"/>
        <p:cNvGrpSpPr/>
        <p:nvPr/>
      </p:nvGrpSpPr>
      <p:grpSpPr>
        <a:xfrm>
          <a:off x="0" y="0"/>
          <a:ext cx="0" cy="0"/>
          <a:chOff x="0" y="0"/>
          <a:chExt cx="0" cy="0"/>
        </a:xfrm>
      </p:grpSpPr>
      <p:sp>
        <p:nvSpPr>
          <p:cNvPr id="752" name="Google Shape;752;p62"/>
          <p:cNvSpPr txBox="1">
            <a:spLocks noGrp="1"/>
          </p:cNvSpPr>
          <p:nvPr>
            <p:ph type="title"/>
          </p:nvPr>
        </p:nvSpPr>
        <p:spPr>
          <a:xfrm>
            <a:off x="606600" y="1975350"/>
            <a:ext cx="7930800" cy="1192800"/>
          </a:xfrm>
          <a:prstGeom prst="rect">
            <a:avLst/>
          </a:prstGeom>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US" sz="4400" b="1" dirty="0" err="1">
                <a:latin typeface="Nikosh" panose="02000000000000000000" pitchFamily="2" charset="0"/>
                <a:ea typeface="Tiro Bangla"/>
                <a:cs typeface="Nikosh" panose="02000000000000000000" pitchFamily="2" charset="0"/>
                <a:sym typeface="Tiro Bangla"/>
              </a:rPr>
              <a:t>নি</a:t>
            </a:r>
            <a:r>
              <a:rPr lang="bn-BD" sz="4400" b="1" dirty="0">
                <a:latin typeface="Nikosh" panose="02000000000000000000" pitchFamily="2" charset="0"/>
                <a:ea typeface="Tiro Bangla"/>
                <a:cs typeface="Nikosh" panose="02000000000000000000" pitchFamily="2" charset="0"/>
                <a:sym typeface="Tiro Bangla"/>
              </a:rPr>
              <a:t>র</a:t>
            </a:r>
            <a:r>
              <a:rPr lang="en-US" sz="4400" b="1" dirty="0" err="1">
                <a:latin typeface="Nikosh" panose="02000000000000000000" pitchFamily="2" charset="0"/>
                <a:ea typeface="Tiro Bangla"/>
                <a:cs typeface="Nikosh" panose="02000000000000000000" pitchFamily="2" charset="0"/>
                <a:sym typeface="Tiro Bangla"/>
              </a:rPr>
              <a:t>্ব</a:t>
            </a:r>
            <a:r>
              <a:rPr lang="bn-BD" sz="4400" b="1" dirty="0">
                <a:latin typeface="Nikosh" panose="02000000000000000000" pitchFamily="2" charset="0"/>
                <a:ea typeface="Tiro Bangla"/>
                <a:cs typeface="Nikosh" panose="02000000000000000000" pitchFamily="2" charset="0"/>
                <a:sym typeface="Tiro Bangla"/>
              </a:rPr>
              <a:t>া</a:t>
            </a:r>
            <a:r>
              <a:rPr lang="en-US" sz="4400" b="1" dirty="0">
                <a:latin typeface="Nikosh" panose="02000000000000000000" pitchFamily="2" charset="0"/>
                <a:ea typeface="Tiro Bangla"/>
                <a:cs typeface="Nikosh" panose="02000000000000000000" pitchFamily="2" charset="0"/>
                <a:sym typeface="Tiro Bangla"/>
              </a:rPr>
              <a:t>চ</a:t>
            </a:r>
            <a:r>
              <a:rPr lang="bn-BD" sz="4400" b="1" dirty="0">
                <a:latin typeface="Nikosh" panose="02000000000000000000" pitchFamily="2" charset="0"/>
                <a:ea typeface="Tiro Bangla"/>
                <a:cs typeface="Nikosh" panose="02000000000000000000" pitchFamily="2" charset="0"/>
                <a:sym typeface="Tiro Bangla"/>
              </a:rPr>
              <a:t>ন</a:t>
            </a:r>
            <a:r>
              <a:rPr lang="en-US" sz="4400" b="1" dirty="0">
                <a:latin typeface="Nikosh" panose="02000000000000000000" pitchFamily="2" charset="0"/>
                <a:ea typeface="Tiro Bangla"/>
                <a:cs typeface="Nikosh" panose="02000000000000000000" pitchFamily="2" charset="0"/>
                <a:sym typeface="Tiro Bangla"/>
              </a:rPr>
              <a:t>ে </a:t>
            </a:r>
            <a:r>
              <a:rPr lang="bn-BD" sz="4400" b="1" dirty="0">
                <a:latin typeface="Nikosh" panose="02000000000000000000" pitchFamily="2" charset="0"/>
                <a:ea typeface="Tiro Bangla"/>
                <a:cs typeface="Nikosh" panose="02000000000000000000" pitchFamily="2" charset="0"/>
                <a:sym typeface="Tiro Bangla"/>
              </a:rPr>
              <a:t>ক</a:t>
            </a:r>
            <a:r>
              <a:rPr lang="en-US" sz="4400" b="1" dirty="0">
                <a:latin typeface="Nikosh" panose="02000000000000000000" pitchFamily="2" charset="0"/>
                <a:ea typeface="Tiro Bangla"/>
                <a:cs typeface="Nikosh" panose="02000000000000000000" pitchFamily="2" charset="0"/>
                <a:sym typeface="Tiro Bangla"/>
              </a:rPr>
              <a:t>র</a:t>
            </a:r>
            <a:r>
              <a:rPr lang="bn-BD" sz="4400" b="1" dirty="0">
                <a:latin typeface="Nikosh" panose="02000000000000000000" pitchFamily="2" charset="0"/>
                <a:ea typeface="Tiro Bangla"/>
                <a:cs typeface="Nikosh" panose="02000000000000000000" pitchFamily="2" charset="0"/>
                <a:sym typeface="Tiro Bangla"/>
              </a:rPr>
              <a:t>ণ</a:t>
            </a:r>
            <a:r>
              <a:rPr lang="en-US" sz="4400" b="1" dirty="0">
                <a:latin typeface="Nikosh" panose="02000000000000000000" pitchFamily="2" charset="0"/>
                <a:ea typeface="Tiro Bangla"/>
                <a:cs typeface="Nikosh" panose="02000000000000000000" pitchFamily="2" charset="0"/>
                <a:sym typeface="Tiro Bangla"/>
              </a:rPr>
              <a:t>ী</a:t>
            </a:r>
            <a:r>
              <a:rPr lang="bn-BD" sz="4400" b="1" dirty="0">
                <a:latin typeface="Nikosh" panose="02000000000000000000" pitchFamily="2" charset="0"/>
                <a:ea typeface="Tiro Bangla"/>
                <a:cs typeface="Nikosh" panose="02000000000000000000" pitchFamily="2" charset="0"/>
                <a:sym typeface="Tiro Bangla"/>
              </a:rPr>
              <a:t>য়</a:t>
            </a:r>
            <a:r>
              <a:rPr lang="en-US" sz="4400" b="1" dirty="0">
                <a:latin typeface="Nikosh" panose="02000000000000000000" pitchFamily="2" charset="0"/>
                <a:ea typeface="Tiro Bangla"/>
                <a:cs typeface="Nikosh" panose="02000000000000000000" pitchFamily="2" charset="0"/>
                <a:sym typeface="Tiro Bangla"/>
              </a:rPr>
              <a:t> </a:t>
            </a:r>
            <a:r>
              <a:rPr lang="bn-BD" sz="4400" b="1" dirty="0">
                <a:latin typeface="Nikosh" panose="02000000000000000000" pitchFamily="2" charset="0"/>
                <a:ea typeface="Tiro Bangla"/>
                <a:cs typeface="Nikosh" panose="02000000000000000000" pitchFamily="2" charset="0"/>
                <a:sym typeface="Tiro Bangla"/>
              </a:rPr>
              <a:t>ও</a:t>
            </a:r>
            <a:r>
              <a:rPr lang="en-US" sz="4400" b="1" dirty="0">
                <a:latin typeface="Nikosh" panose="02000000000000000000" pitchFamily="2" charset="0"/>
                <a:ea typeface="Tiro Bangla"/>
                <a:cs typeface="Nikosh" panose="02000000000000000000" pitchFamily="2" charset="0"/>
                <a:sym typeface="Tiro Bangla"/>
              </a:rPr>
              <a:t> </a:t>
            </a:r>
            <a:r>
              <a:rPr lang="bn-BD" sz="4400" b="1" dirty="0">
                <a:latin typeface="Nikosh" panose="02000000000000000000" pitchFamily="2" charset="0"/>
                <a:ea typeface="Tiro Bangla"/>
                <a:cs typeface="Nikosh" panose="02000000000000000000" pitchFamily="2" charset="0"/>
                <a:sym typeface="Tiro Bangla"/>
              </a:rPr>
              <a:t>ব</a:t>
            </a:r>
            <a:r>
              <a:rPr lang="en-US" sz="4400" b="1" dirty="0">
                <a:latin typeface="Nikosh" panose="02000000000000000000" pitchFamily="2" charset="0"/>
                <a:ea typeface="Tiro Bangla"/>
                <a:cs typeface="Nikosh" panose="02000000000000000000" pitchFamily="2" charset="0"/>
                <a:sym typeface="Tiro Bangla"/>
              </a:rPr>
              <a:t>র</a:t>
            </a:r>
            <a:r>
              <a:rPr lang="bn-BD" sz="4400" b="1" dirty="0">
                <a:latin typeface="Nikosh" panose="02000000000000000000" pitchFamily="2" charset="0"/>
                <a:ea typeface="Tiro Bangla"/>
                <a:cs typeface="Nikosh" panose="02000000000000000000" pitchFamily="2" charset="0"/>
                <a:sym typeface="Tiro Bangla"/>
              </a:rPr>
              <a:t>্</a:t>
            </a:r>
            <a:r>
              <a:rPr lang="en-US" sz="4400" b="1" dirty="0">
                <a:latin typeface="Nikosh" panose="02000000000000000000" pitchFamily="2" charset="0"/>
                <a:ea typeface="Tiro Bangla"/>
                <a:cs typeface="Nikosh" panose="02000000000000000000" pitchFamily="2" charset="0"/>
                <a:sym typeface="Tiro Bangla"/>
              </a:rPr>
              <a:t>জ</a:t>
            </a:r>
            <a:r>
              <a:rPr lang="bn-BD" sz="4400" b="1" dirty="0">
                <a:latin typeface="Nikosh" panose="02000000000000000000" pitchFamily="2" charset="0"/>
                <a:ea typeface="Tiro Bangla"/>
                <a:cs typeface="Nikosh" panose="02000000000000000000" pitchFamily="2" charset="0"/>
                <a:sym typeface="Tiro Bangla"/>
              </a:rPr>
              <a:t>ন</a:t>
            </a:r>
            <a:r>
              <a:rPr lang="en-US" sz="4400" b="1" dirty="0">
                <a:latin typeface="Nikosh" panose="02000000000000000000" pitchFamily="2" charset="0"/>
                <a:ea typeface="Tiro Bangla"/>
                <a:cs typeface="Nikosh" panose="02000000000000000000" pitchFamily="2" charset="0"/>
                <a:sym typeface="Tiro Bangla"/>
              </a:rPr>
              <a:t>ী</a:t>
            </a:r>
            <a:r>
              <a:rPr lang="bn-BD" sz="4400" b="1" dirty="0">
                <a:latin typeface="Nikosh" panose="02000000000000000000" pitchFamily="2" charset="0"/>
                <a:ea typeface="Tiro Bangla"/>
                <a:cs typeface="Nikosh" panose="02000000000000000000" pitchFamily="2" charset="0"/>
                <a:sym typeface="Tiro Bangla"/>
              </a:rPr>
              <a:t>য়</a:t>
            </a:r>
            <a:endParaRPr sz="4400" b="1" dirty="0">
              <a:latin typeface="Nikosh" panose="02000000000000000000" pitchFamily="2" charset="0"/>
              <a:ea typeface="Tiro Bangla"/>
              <a:cs typeface="Nikosh" panose="02000000000000000000" pitchFamily="2" charset="0"/>
              <a:sym typeface="Tiro Bangla"/>
            </a:endParaRPr>
          </a:p>
        </p:txBody>
      </p:sp>
      <p:sp>
        <p:nvSpPr>
          <p:cNvPr id="753" name="Google Shape;753;p62"/>
          <p:cNvSpPr txBox="1">
            <a:spLocks noGrp="1"/>
          </p:cNvSpPr>
          <p:nvPr>
            <p:ph type="subTitle" idx="1"/>
          </p:nvPr>
        </p:nvSpPr>
        <p:spPr>
          <a:xfrm>
            <a:off x="366100" y="4773588"/>
            <a:ext cx="3539400" cy="282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1800" dirty="0">
                <a:latin typeface="Nikosh" panose="02000000000000000000" pitchFamily="2" charset="0"/>
                <a:ea typeface="Tiro Bangla"/>
                <a:cs typeface="Nikosh" panose="02000000000000000000" pitchFamily="2" charset="0"/>
                <a:sym typeface="Tiro Bangla"/>
              </a:rPr>
              <a:t>৮. রহিতকরণ</a:t>
            </a:r>
            <a:endParaRPr sz="1800" dirty="0">
              <a:latin typeface="Nikosh" panose="02000000000000000000" pitchFamily="2" charset="0"/>
              <a:ea typeface="Tiro Bangla"/>
              <a:cs typeface="Nikosh" panose="02000000000000000000" pitchFamily="2" charset="0"/>
              <a:sym typeface="Tiro Bangla"/>
            </a:endParaRPr>
          </a:p>
        </p:txBody>
      </p:sp>
      <p:sp>
        <p:nvSpPr>
          <p:cNvPr id="754" name="Google Shape;754;p62"/>
          <p:cNvSpPr txBox="1">
            <a:spLocks noGrp="1"/>
          </p:cNvSpPr>
          <p:nvPr>
            <p:ph type="subTitle" idx="2"/>
          </p:nvPr>
        </p:nvSpPr>
        <p:spPr>
          <a:xfrm>
            <a:off x="5251900" y="4773588"/>
            <a:ext cx="3539400" cy="282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endParaRPr/>
          </a:p>
        </p:txBody>
      </p:sp>
      <p:sp>
        <p:nvSpPr>
          <p:cNvPr id="3" name="Subtitle 2">
            <a:extLst>
              <a:ext uri="{FF2B5EF4-FFF2-40B4-BE49-F238E27FC236}">
                <a16:creationId xmlns:a16="http://schemas.microsoft.com/office/drawing/2014/main" id="{03C37F1C-D77E-49B6-B178-767E4F278E0F}"/>
              </a:ext>
            </a:extLst>
          </p:cNvPr>
          <p:cNvSpPr>
            <a:spLocks noGrp="1"/>
          </p:cNvSpPr>
          <p:nvPr>
            <p:ph type="subTitle" idx="4"/>
          </p:nvPr>
        </p:nvSpPr>
        <p:spPr/>
        <p:txBody>
          <a:bodyPr/>
          <a:lstStyle/>
          <a:p>
            <a:endParaRPr lang="en-US"/>
          </a:p>
        </p:txBody>
      </p:sp>
    </p:spTree>
    <p:extLst>
      <p:ext uri="{BB962C8B-B14F-4D97-AF65-F5344CB8AC3E}">
        <p14:creationId xmlns:p14="http://schemas.microsoft.com/office/powerpoint/2010/main" val="31873808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805"/>
        <p:cNvGrpSpPr/>
        <p:nvPr/>
      </p:nvGrpSpPr>
      <p:grpSpPr>
        <a:xfrm>
          <a:off x="0" y="0"/>
          <a:ext cx="0" cy="0"/>
          <a:chOff x="0" y="0"/>
          <a:chExt cx="0" cy="0"/>
        </a:xfrm>
      </p:grpSpPr>
      <p:sp>
        <p:nvSpPr>
          <p:cNvPr id="806" name="Google Shape;806;p66"/>
          <p:cNvSpPr txBox="1">
            <a:spLocks noGrp="1"/>
          </p:cNvSpPr>
          <p:nvPr>
            <p:ph type="subTitle" idx="1"/>
          </p:nvPr>
        </p:nvSpPr>
        <p:spPr>
          <a:xfrm>
            <a:off x="366100" y="4773588"/>
            <a:ext cx="3539400" cy="282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Student Name</a:t>
            </a:r>
            <a:endParaRPr/>
          </a:p>
        </p:txBody>
      </p:sp>
      <p:sp>
        <p:nvSpPr>
          <p:cNvPr id="807" name="Google Shape;807;p66"/>
          <p:cNvSpPr txBox="1">
            <a:spLocks noGrp="1"/>
          </p:cNvSpPr>
          <p:nvPr>
            <p:ph type="subTitle" idx="2"/>
          </p:nvPr>
        </p:nvSpPr>
        <p:spPr>
          <a:xfrm>
            <a:off x="5251900" y="4773588"/>
            <a:ext cx="3539400" cy="282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en"/>
              <a:t>Class Name</a:t>
            </a:r>
            <a:endParaRPr/>
          </a:p>
        </p:txBody>
      </p:sp>
      <p:sp>
        <p:nvSpPr>
          <p:cNvPr id="808" name="Google Shape;808;p66"/>
          <p:cNvSpPr txBox="1">
            <a:spLocks noGrp="1"/>
          </p:cNvSpPr>
          <p:nvPr>
            <p:ph type="title"/>
          </p:nvPr>
        </p:nvSpPr>
        <p:spPr>
          <a:xfrm>
            <a:off x="366100" y="471344"/>
            <a:ext cx="3846600" cy="578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500" dirty="0">
                <a:latin typeface="Nikosh" panose="02000000000000000000" pitchFamily="2" charset="0"/>
                <a:ea typeface="Tiro Bangla"/>
                <a:cs typeface="Nikosh" panose="02000000000000000000" pitchFamily="2" charset="0"/>
                <a:sym typeface="Tiro Bangla"/>
              </a:rPr>
              <a:t>করণীয় </a:t>
            </a:r>
            <a:endParaRPr sz="2500" dirty="0">
              <a:latin typeface="Nikosh" panose="02000000000000000000" pitchFamily="2" charset="0"/>
              <a:ea typeface="Tiro Bangla"/>
              <a:cs typeface="Nikosh" panose="02000000000000000000" pitchFamily="2" charset="0"/>
              <a:sym typeface="Tiro Bangla"/>
            </a:endParaRPr>
          </a:p>
        </p:txBody>
      </p:sp>
      <p:sp>
        <p:nvSpPr>
          <p:cNvPr id="809" name="Google Shape;809;p66"/>
          <p:cNvSpPr txBox="1">
            <a:spLocks noGrp="1"/>
          </p:cNvSpPr>
          <p:nvPr>
            <p:ph type="body" idx="4"/>
          </p:nvPr>
        </p:nvSpPr>
        <p:spPr>
          <a:xfrm>
            <a:off x="366100" y="1050044"/>
            <a:ext cx="3846600" cy="3296981"/>
          </a:xfrm>
          <a:prstGeom prst="rect">
            <a:avLst/>
          </a:prstGeom>
        </p:spPr>
        <p:txBody>
          <a:bodyPr spcFirstLastPara="1" wrap="square" lIns="91425" tIns="91425" rIns="91425" bIns="91425" anchor="t" anchorCtr="0">
            <a:noAutofit/>
          </a:bodyPr>
          <a:lstStyle/>
          <a:p>
            <a:pPr marL="0" lvl="0" indent="0" algn="just" rtl="0">
              <a:lnSpc>
                <a:spcPct val="115000"/>
              </a:lnSpc>
              <a:spcBef>
                <a:spcPts val="1200"/>
              </a:spcBef>
              <a:spcAft>
                <a:spcPts val="0"/>
              </a:spcAft>
              <a:buClr>
                <a:schemeClr val="dk2"/>
              </a:buClr>
              <a:buSzPts val="1100"/>
              <a:buNone/>
            </a:pPr>
            <a:r>
              <a:rPr lang="en" sz="2200" dirty="0">
                <a:latin typeface="Nikosh" panose="02000000000000000000" pitchFamily="2" charset="0"/>
                <a:ea typeface="Tiro Bangla"/>
                <a:cs typeface="Nikosh" panose="02000000000000000000" pitchFamily="2" charset="0"/>
                <a:sym typeface="Tiro Bangla"/>
              </a:rPr>
              <a:t>১। ব্যালট পেপার, মার্কিং সিল এবং অফিসিয়াল সিলের গোপনীয়তা রক্ষা করিবেন;</a:t>
            </a:r>
            <a:endParaRPr sz="2200" dirty="0">
              <a:latin typeface="Nikosh" panose="02000000000000000000" pitchFamily="2" charset="0"/>
              <a:ea typeface="Tiro Bangla"/>
              <a:cs typeface="Nikosh" panose="02000000000000000000" pitchFamily="2" charset="0"/>
              <a:sym typeface="Tiro Bangla"/>
            </a:endParaRPr>
          </a:p>
          <a:p>
            <a:pPr marL="0" lvl="0" indent="0" algn="just" rtl="0">
              <a:lnSpc>
                <a:spcPct val="115000"/>
              </a:lnSpc>
              <a:spcBef>
                <a:spcPts val="1200"/>
              </a:spcBef>
              <a:spcAft>
                <a:spcPts val="0"/>
              </a:spcAft>
              <a:buClr>
                <a:schemeClr val="dk2"/>
              </a:buClr>
              <a:buSzPts val="1100"/>
              <a:buNone/>
            </a:pPr>
            <a:r>
              <a:rPr lang="en" sz="2200" dirty="0">
                <a:latin typeface="Nikosh" panose="02000000000000000000" pitchFamily="2" charset="0"/>
                <a:ea typeface="Tiro Bangla"/>
                <a:cs typeface="Nikosh" panose="02000000000000000000" pitchFamily="2" charset="0"/>
                <a:sym typeface="Tiro Bangla"/>
              </a:rPr>
              <a:t>২। ব্যালট বাক্স পূর্ণ হইলে তাঁর নিজের এবং প্রতিদ্বন্দ্বী প্রার্থী বা নির্বাচন এজেন্ট বা পোলিং এজেন্টের স্বাক্ষরপূর্বক সিলগালা করিবেন;</a:t>
            </a:r>
            <a:endParaRPr sz="2200" dirty="0">
              <a:latin typeface="Nikosh" panose="02000000000000000000" pitchFamily="2" charset="0"/>
              <a:ea typeface="Tiro Bangla"/>
              <a:cs typeface="Nikosh" panose="02000000000000000000" pitchFamily="2" charset="0"/>
              <a:sym typeface="Tiro Bangla"/>
            </a:endParaRPr>
          </a:p>
        </p:txBody>
      </p:sp>
      <p:sp>
        <p:nvSpPr>
          <p:cNvPr id="810" name="Google Shape;810;p66"/>
          <p:cNvSpPr txBox="1">
            <a:spLocks noGrp="1"/>
          </p:cNvSpPr>
          <p:nvPr>
            <p:ph type="title" idx="7"/>
          </p:nvPr>
        </p:nvSpPr>
        <p:spPr>
          <a:xfrm>
            <a:off x="5098300" y="471344"/>
            <a:ext cx="3846600" cy="578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500" dirty="0">
                <a:latin typeface="Nikosh" panose="02000000000000000000" pitchFamily="2" charset="0"/>
                <a:ea typeface="Tiro Bangla"/>
                <a:cs typeface="Nikosh" panose="02000000000000000000" pitchFamily="2" charset="0"/>
                <a:sym typeface="Tiro Bangla"/>
              </a:rPr>
              <a:t>বর্জনীয়</a:t>
            </a:r>
            <a:endParaRPr sz="2500" dirty="0">
              <a:latin typeface="Nikosh" panose="02000000000000000000" pitchFamily="2" charset="0"/>
              <a:ea typeface="Tiro Bangla"/>
              <a:cs typeface="Nikosh" panose="02000000000000000000" pitchFamily="2" charset="0"/>
              <a:sym typeface="Tiro Bangla"/>
            </a:endParaRPr>
          </a:p>
        </p:txBody>
      </p:sp>
      <p:sp>
        <p:nvSpPr>
          <p:cNvPr id="811" name="Google Shape;811;p66"/>
          <p:cNvSpPr txBox="1">
            <a:spLocks noGrp="1"/>
          </p:cNvSpPr>
          <p:nvPr>
            <p:ph type="body" idx="9"/>
          </p:nvPr>
        </p:nvSpPr>
        <p:spPr>
          <a:xfrm>
            <a:off x="4837500" y="1050044"/>
            <a:ext cx="3846600" cy="3297106"/>
          </a:xfrm>
          <a:prstGeom prst="rect">
            <a:avLst/>
          </a:prstGeom>
        </p:spPr>
        <p:txBody>
          <a:bodyPr spcFirstLastPara="1" wrap="square" lIns="91425" tIns="91425" rIns="91425" bIns="91425" anchor="t" anchorCtr="0">
            <a:noAutofit/>
          </a:bodyPr>
          <a:lstStyle/>
          <a:p>
            <a:pPr marL="0" lvl="0" indent="0" algn="just" rtl="0">
              <a:lnSpc>
                <a:spcPct val="115000"/>
              </a:lnSpc>
              <a:spcBef>
                <a:spcPts val="600"/>
              </a:spcBef>
              <a:spcAft>
                <a:spcPts val="0"/>
              </a:spcAft>
              <a:buClr>
                <a:schemeClr val="dk2"/>
              </a:buClr>
              <a:buSzPts val="1100"/>
              <a:buNone/>
            </a:pPr>
            <a:r>
              <a:rPr lang="en" sz="2200" dirty="0">
                <a:latin typeface="Nikosh" panose="02000000000000000000" pitchFamily="2" charset="0"/>
                <a:ea typeface="Tiro Bangla"/>
                <a:cs typeface="Nikosh" panose="02000000000000000000" pitchFamily="2" charset="0"/>
                <a:sym typeface="Tiro Bangla"/>
              </a:rPr>
              <a:t>১। নাম সম্বলিত পরিচয়পত্র ব্যতিত পোলিং এজেন্টকে গ্রহণ করিবেন না।</a:t>
            </a:r>
            <a:endParaRPr sz="2200" dirty="0">
              <a:latin typeface="Nikosh" panose="02000000000000000000" pitchFamily="2" charset="0"/>
              <a:ea typeface="Tiro Bangla"/>
              <a:cs typeface="Nikosh" panose="02000000000000000000" pitchFamily="2" charset="0"/>
              <a:sym typeface="Tiro Bangla"/>
            </a:endParaRPr>
          </a:p>
          <a:p>
            <a:pPr marL="0" lvl="0" indent="0" algn="just" rtl="0">
              <a:lnSpc>
                <a:spcPct val="115000"/>
              </a:lnSpc>
              <a:spcBef>
                <a:spcPts val="600"/>
              </a:spcBef>
              <a:spcAft>
                <a:spcPts val="0"/>
              </a:spcAft>
              <a:buClr>
                <a:schemeClr val="dk2"/>
              </a:buClr>
              <a:buSzPts val="1100"/>
              <a:buNone/>
            </a:pPr>
            <a:r>
              <a:rPr lang="en" sz="2200" dirty="0">
                <a:latin typeface="Nikosh" panose="02000000000000000000" pitchFamily="2" charset="0"/>
                <a:ea typeface="Tiro Bangla"/>
                <a:cs typeface="Nikosh" panose="02000000000000000000" pitchFamily="2" charset="0"/>
                <a:sym typeface="Tiro Bangla"/>
              </a:rPr>
              <a:t> ২। পোলিং এজেন্টকে কক্ষ ত্যাগ কিংবা পাশ্ববর্তী রুমে অহরহ যাতায়াত করতে দিবেন না। পোলিং এজেন্ট সামনে উপবিষ্ট অবস্থায় থাকবে।</a:t>
            </a:r>
            <a:endParaRPr sz="2200" dirty="0">
              <a:latin typeface="Nikosh" panose="02000000000000000000" pitchFamily="2" charset="0"/>
              <a:ea typeface="Tiro Bangla"/>
              <a:cs typeface="Nikosh" panose="02000000000000000000" pitchFamily="2" charset="0"/>
              <a:sym typeface="Tiro Bangla"/>
            </a:endParaRPr>
          </a:p>
          <a:p>
            <a:pPr marL="0" lvl="0" indent="0" algn="just" rtl="0">
              <a:lnSpc>
                <a:spcPct val="115000"/>
              </a:lnSpc>
              <a:spcBef>
                <a:spcPts val="600"/>
              </a:spcBef>
              <a:spcAft>
                <a:spcPts val="0"/>
              </a:spcAft>
              <a:buClr>
                <a:schemeClr val="dk2"/>
              </a:buClr>
              <a:buSzPts val="1100"/>
              <a:buNone/>
            </a:pPr>
            <a:r>
              <a:rPr lang="en" sz="2200" dirty="0">
                <a:latin typeface="Nikosh" panose="02000000000000000000" pitchFamily="2" charset="0"/>
                <a:ea typeface="Tiro Bangla"/>
                <a:cs typeface="Nikosh" panose="02000000000000000000" pitchFamily="2" charset="0"/>
                <a:sym typeface="Tiro Bangla"/>
              </a:rPr>
              <a:t> ৩।  ভোটকেন্দ্র ব্যতিত অন্য কোথাও ভোটগণনা না করা।</a:t>
            </a:r>
            <a:endParaRPr sz="2200" dirty="0">
              <a:latin typeface="Nikosh" panose="02000000000000000000" pitchFamily="2" charset="0"/>
              <a:ea typeface="Tiro Bangla"/>
              <a:cs typeface="Nikosh" panose="02000000000000000000" pitchFamily="2" charset="0"/>
              <a:sym typeface="Tiro Bangla"/>
            </a:endParaRPr>
          </a:p>
          <a:p>
            <a:pPr marL="0" lvl="0" indent="0" algn="just" rtl="0">
              <a:lnSpc>
                <a:spcPct val="115000"/>
              </a:lnSpc>
              <a:spcBef>
                <a:spcPts val="1200"/>
              </a:spcBef>
              <a:spcAft>
                <a:spcPts val="0"/>
              </a:spcAft>
              <a:buClr>
                <a:schemeClr val="dk2"/>
              </a:buClr>
              <a:buSzPts val="1100"/>
              <a:buNone/>
            </a:pPr>
            <a:r>
              <a:rPr lang="en" sz="1800" dirty="0">
                <a:latin typeface="Tiro Bangla"/>
                <a:ea typeface="Tiro Bangla"/>
                <a:cs typeface="Tiro Bangla"/>
                <a:sym typeface="Tiro Bangla"/>
              </a:rPr>
              <a:t> </a:t>
            </a:r>
            <a:endParaRPr sz="1800" dirty="0">
              <a:latin typeface="Tiro Bangla"/>
              <a:ea typeface="Tiro Bangla"/>
              <a:cs typeface="Tiro Bangla"/>
              <a:sym typeface="Tiro Bangla"/>
            </a:endParaRPr>
          </a:p>
          <a:p>
            <a:pPr marL="0" lvl="0" indent="0" algn="just" rtl="0">
              <a:lnSpc>
                <a:spcPct val="115000"/>
              </a:lnSpc>
              <a:spcBef>
                <a:spcPts val="1200"/>
              </a:spcBef>
              <a:spcAft>
                <a:spcPts val="0"/>
              </a:spcAft>
              <a:buClr>
                <a:schemeClr val="dk2"/>
              </a:buClr>
              <a:buSzPts val="1100"/>
              <a:buNone/>
            </a:pPr>
            <a:endParaRPr sz="1800" dirty="0">
              <a:latin typeface="Tiro Bangla"/>
              <a:ea typeface="Tiro Bangla"/>
              <a:cs typeface="Tiro Bangla"/>
              <a:sym typeface="Tiro Bangla"/>
            </a:endParaRPr>
          </a:p>
          <a:p>
            <a:pPr marL="0" lvl="0" indent="0" algn="just" rtl="0">
              <a:spcBef>
                <a:spcPts val="0"/>
              </a:spcBef>
              <a:spcAft>
                <a:spcPts val="1200"/>
              </a:spcAft>
              <a:buClr>
                <a:schemeClr val="dk2"/>
              </a:buClr>
              <a:buSzPts val="1100"/>
              <a:buNone/>
            </a:pPr>
            <a:endParaRPr sz="1800" dirty="0">
              <a:latin typeface="Tiro Bangla"/>
              <a:ea typeface="Tiro Bangla"/>
              <a:cs typeface="Tiro Bangla"/>
              <a:sym typeface="Tiro Bangl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805"/>
        <p:cNvGrpSpPr/>
        <p:nvPr/>
      </p:nvGrpSpPr>
      <p:grpSpPr>
        <a:xfrm>
          <a:off x="0" y="0"/>
          <a:ext cx="0" cy="0"/>
          <a:chOff x="0" y="0"/>
          <a:chExt cx="0" cy="0"/>
        </a:xfrm>
      </p:grpSpPr>
      <p:sp>
        <p:nvSpPr>
          <p:cNvPr id="806" name="Google Shape;806;p66"/>
          <p:cNvSpPr txBox="1">
            <a:spLocks noGrp="1"/>
          </p:cNvSpPr>
          <p:nvPr>
            <p:ph type="subTitle" idx="1"/>
          </p:nvPr>
        </p:nvSpPr>
        <p:spPr>
          <a:xfrm>
            <a:off x="366100" y="4773588"/>
            <a:ext cx="3539400" cy="282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Student Name</a:t>
            </a:r>
            <a:endParaRPr/>
          </a:p>
        </p:txBody>
      </p:sp>
      <p:sp>
        <p:nvSpPr>
          <p:cNvPr id="807" name="Google Shape;807;p66"/>
          <p:cNvSpPr txBox="1">
            <a:spLocks noGrp="1"/>
          </p:cNvSpPr>
          <p:nvPr>
            <p:ph type="subTitle" idx="2"/>
          </p:nvPr>
        </p:nvSpPr>
        <p:spPr>
          <a:xfrm>
            <a:off x="5251900" y="4773588"/>
            <a:ext cx="3539400" cy="282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en"/>
              <a:t>Class Name</a:t>
            </a:r>
            <a:endParaRPr/>
          </a:p>
        </p:txBody>
      </p:sp>
      <p:sp>
        <p:nvSpPr>
          <p:cNvPr id="808" name="Google Shape;808;p66"/>
          <p:cNvSpPr txBox="1">
            <a:spLocks noGrp="1"/>
          </p:cNvSpPr>
          <p:nvPr>
            <p:ph type="title"/>
          </p:nvPr>
        </p:nvSpPr>
        <p:spPr>
          <a:xfrm>
            <a:off x="366100" y="471344"/>
            <a:ext cx="3846600" cy="578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500" dirty="0">
                <a:latin typeface="Nikosh" panose="02000000000000000000" pitchFamily="2" charset="0"/>
                <a:ea typeface="Tiro Bangla"/>
                <a:cs typeface="Nikosh" panose="02000000000000000000" pitchFamily="2" charset="0"/>
                <a:sym typeface="Tiro Bangla"/>
              </a:rPr>
              <a:t>করণীয় </a:t>
            </a:r>
            <a:endParaRPr sz="2500" dirty="0">
              <a:latin typeface="Nikosh" panose="02000000000000000000" pitchFamily="2" charset="0"/>
              <a:ea typeface="Tiro Bangla"/>
              <a:cs typeface="Nikosh" panose="02000000000000000000" pitchFamily="2" charset="0"/>
              <a:sym typeface="Tiro Bangla"/>
            </a:endParaRPr>
          </a:p>
        </p:txBody>
      </p:sp>
      <p:sp>
        <p:nvSpPr>
          <p:cNvPr id="809" name="Google Shape;809;p66"/>
          <p:cNvSpPr txBox="1">
            <a:spLocks noGrp="1"/>
          </p:cNvSpPr>
          <p:nvPr>
            <p:ph type="body" idx="4"/>
          </p:nvPr>
        </p:nvSpPr>
        <p:spPr>
          <a:xfrm>
            <a:off x="366100" y="1050044"/>
            <a:ext cx="3846600" cy="3296981"/>
          </a:xfrm>
          <a:prstGeom prst="rect">
            <a:avLst/>
          </a:prstGeom>
        </p:spPr>
        <p:txBody>
          <a:bodyPr spcFirstLastPara="1" wrap="square" lIns="91425" tIns="91425" rIns="91425" bIns="91425" anchor="t" anchorCtr="0">
            <a:noAutofit/>
          </a:bodyPr>
          <a:lstStyle/>
          <a:p>
            <a:pPr marL="0" indent="0" algn="just">
              <a:lnSpc>
                <a:spcPct val="115000"/>
              </a:lnSpc>
              <a:spcBef>
                <a:spcPts val="1200"/>
              </a:spcBef>
              <a:buNone/>
            </a:pPr>
            <a:r>
              <a:rPr lang="en-US" sz="2200" kern="100" dirty="0">
                <a:latin typeface="NikoshBAN" panose="02000000000000000000" pitchFamily="2" charset="0"/>
                <a:cs typeface="NikoshBAN" panose="02000000000000000000" pitchFamily="2" charset="0"/>
              </a:rPr>
              <a:t>৩। </a:t>
            </a:r>
            <a:r>
              <a:rPr lang="en-US" sz="2200" kern="100" dirty="0" err="1">
                <a:latin typeface="NikoshBAN" panose="02000000000000000000" pitchFamily="2" charset="0"/>
                <a:cs typeface="NikoshBAN" panose="02000000000000000000" pitchFamily="2" charset="0"/>
              </a:rPr>
              <a:t>প্রতিদ্বন্দ্বী</a:t>
            </a:r>
            <a:r>
              <a:rPr lang="en-US" sz="2200" kern="100" dirty="0">
                <a:latin typeface="NikoshBAN" panose="02000000000000000000" pitchFamily="2" charset="0"/>
                <a:cs typeface="NikoshBAN" panose="02000000000000000000" pitchFamily="2" charset="0"/>
              </a:rPr>
              <a:t> </a:t>
            </a:r>
            <a:r>
              <a:rPr lang="en-US" sz="2200" kern="100" dirty="0" err="1">
                <a:latin typeface="NikoshBAN" panose="02000000000000000000" pitchFamily="2" charset="0"/>
                <a:cs typeface="NikoshBAN" panose="02000000000000000000" pitchFamily="2" charset="0"/>
              </a:rPr>
              <a:t>প্রার্থী</a:t>
            </a:r>
            <a:r>
              <a:rPr lang="en-US" sz="2200" kern="100" dirty="0">
                <a:latin typeface="NikoshBAN" panose="02000000000000000000" pitchFamily="2" charset="0"/>
                <a:cs typeface="NikoshBAN" panose="02000000000000000000" pitchFamily="2" charset="0"/>
              </a:rPr>
              <a:t> </a:t>
            </a:r>
            <a:r>
              <a:rPr lang="en-US" sz="2200" kern="100" dirty="0" err="1">
                <a:latin typeface="NikoshBAN" panose="02000000000000000000" pitchFamily="2" charset="0"/>
                <a:cs typeface="NikoshBAN" panose="02000000000000000000" pitchFamily="2" charset="0"/>
              </a:rPr>
              <a:t>বা</a:t>
            </a:r>
            <a:r>
              <a:rPr lang="en-US" sz="2200" kern="100" dirty="0">
                <a:latin typeface="NikoshBAN" panose="02000000000000000000" pitchFamily="2" charset="0"/>
                <a:cs typeface="NikoshBAN" panose="02000000000000000000" pitchFamily="2" charset="0"/>
              </a:rPr>
              <a:t> </a:t>
            </a:r>
            <a:r>
              <a:rPr lang="en-US" sz="2200" kern="100" dirty="0" err="1">
                <a:latin typeface="NikoshBAN" panose="02000000000000000000" pitchFamily="2" charset="0"/>
                <a:cs typeface="NikoshBAN" panose="02000000000000000000" pitchFamily="2" charset="0"/>
              </a:rPr>
              <a:t>নির্বাচন</a:t>
            </a:r>
            <a:r>
              <a:rPr lang="en-US" sz="2200" kern="100" dirty="0">
                <a:latin typeface="NikoshBAN" panose="02000000000000000000" pitchFamily="2" charset="0"/>
                <a:cs typeface="NikoshBAN" panose="02000000000000000000" pitchFamily="2" charset="0"/>
              </a:rPr>
              <a:t> </a:t>
            </a:r>
            <a:r>
              <a:rPr lang="en-US" sz="2200" kern="100" dirty="0" err="1">
                <a:latin typeface="NikoshBAN" panose="02000000000000000000" pitchFamily="2" charset="0"/>
                <a:cs typeface="NikoshBAN" panose="02000000000000000000" pitchFamily="2" charset="0"/>
              </a:rPr>
              <a:t>এজেন্ট</a:t>
            </a:r>
            <a:r>
              <a:rPr lang="en-US" sz="2200" kern="100" dirty="0">
                <a:latin typeface="NikoshBAN" panose="02000000000000000000" pitchFamily="2" charset="0"/>
                <a:cs typeface="NikoshBAN" panose="02000000000000000000" pitchFamily="2" charset="0"/>
              </a:rPr>
              <a:t> </a:t>
            </a:r>
            <a:r>
              <a:rPr lang="en-US" sz="2200" kern="100" dirty="0" err="1">
                <a:latin typeface="NikoshBAN" panose="02000000000000000000" pitchFamily="2" charset="0"/>
                <a:cs typeface="NikoshBAN" panose="02000000000000000000" pitchFamily="2" charset="0"/>
              </a:rPr>
              <a:t>বা</a:t>
            </a:r>
            <a:r>
              <a:rPr lang="en-US" sz="2200" kern="100" dirty="0">
                <a:latin typeface="NikoshBAN" panose="02000000000000000000" pitchFamily="2" charset="0"/>
                <a:cs typeface="NikoshBAN" panose="02000000000000000000" pitchFamily="2" charset="0"/>
              </a:rPr>
              <a:t> </a:t>
            </a:r>
            <a:r>
              <a:rPr lang="en-US" sz="2200" kern="100" dirty="0" err="1">
                <a:latin typeface="NikoshBAN" panose="02000000000000000000" pitchFamily="2" charset="0"/>
                <a:cs typeface="NikoshBAN" panose="02000000000000000000" pitchFamily="2" charset="0"/>
              </a:rPr>
              <a:t>পোলিং</a:t>
            </a:r>
            <a:r>
              <a:rPr lang="en-US" sz="2200" kern="100" dirty="0">
                <a:latin typeface="NikoshBAN" panose="02000000000000000000" pitchFamily="2" charset="0"/>
                <a:cs typeface="NikoshBAN" panose="02000000000000000000" pitchFamily="2" charset="0"/>
              </a:rPr>
              <a:t> </a:t>
            </a:r>
            <a:r>
              <a:rPr lang="en-US" sz="2200" kern="100" dirty="0" err="1">
                <a:latin typeface="NikoshBAN" panose="02000000000000000000" pitchFamily="2" charset="0"/>
                <a:cs typeface="NikoshBAN" panose="02000000000000000000" pitchFamily="2" charset="0"/>
              </a:rPr>
              <a:t>এজেন্ট</a:t>
            </a:r>
            <a:r>
              <a:rPr lang="en-US" sz="2200" kern="100" dirty="0">
                <a:latin typeface="NikoshBAN" panose="02000000000000000000" pitchFamily="2" charset="0"/>
                <a:cs typeface="NikoshBAN" panose="02000000000000000000" pitchFamily="2" charset="0"/>
              </a:rPr>
              <a:t> </a:t>
            </a:r>
            <a:r>
              <a:rPr lang="en-US" sz="2200" kern="100" dirty="0" err="1">
                <a:latin typeface="NikoshBAN" panose="02000000000000000000" pitchFamily="2" charset="0"/>
                <a:cs typeface="NikoshBAN" panose="02000000000000000000" pitchFamily="2" charset="0"/>
              </a:rPr>
              <a:t>ভোট</a:t>
            </a:r>
            <a:r>
              <a:rPr lang="en-US" sz="2200" kern="100" dirty="0">
                <a:latin typeface="NikoshBAN" panose="02000000000000000000" pitchFamily="2" charset="0"/>
                <a:cs typeface="NikoshBAN" panose="02000000000000000000" pitchFamily="2" charset="0"/>
              </a:rPr>
              <a:t> </a:t>
            </a:r>
            <a:r>
              <a:rPr lang="en-US" sz="2200" kern="100" dirty="0" err="1">
                <a:latin typeface="NikoshBAN" panose="02000000000000000000" pitchFamily="2" charset="0"/>
                <a:cs typeface="NikoshBAN" panose="02000000000000000000" pitchFamily="2" charset="0"/>
              </a:rPr>
              <a:t>গণনার</a:t>
            </a:r>
            <a:r>
              <a:rPr lang="en-US" sz="2200" kern="100" dirty="0">
                <a:latin typeface="NikoshBAN" panose="02000000000000000000" pitchFamily="2" charset="0"/>
                <a:cs typeface="NikoshBAN" panose="02000000000000000000" pitchFamily="2" charset="0"/>
              </a:rPr>
              <a:t> </a:t>
            </a:r>
            <a:r>
              <a:rPr lang="en-US" sz="2200" kern="100" dirty="0" err="1">
                <a:latin typeface="NikoshBAN" panose="02000000000000000000" pitchFamily="2" charset="0"/>
                <a:cs typeface="NikoshBAN" panose="02000000000000000000" pitchFamily="2" charset="0"/>
              </a:rPr>
              <a:t>সময়</a:t>
            </a:r>
            <a:r>
              <a:rPr lang="en-US" sz="2200" kern="100" dirty="0">
                <a:latin typeface="NikoshBAN" panose="02000000000000000000" pitchFamily="2" charset="0"/>
                <a:cs typeface="NikoshBAN" panose="02000000000000000000" pitchFamily="2" charset="0"/>
              </a:rPr>
              <a:t> </a:t>
            </a:r>
            <a:r>
              <a:rPr lang="en-US" sz="2200" kern="100" dirty="0" err="1">
                <a:latin typeface="NikoshBAN" panose="02000000000000000000" pitchFamily="2" charset="0"/>
                <a:cs typeface="NikoshBAN" panose="02000000000000000000" pitchFamily="2" charset="0"/>
              </a:rPr>
              <a:t>উপস্থিত</a:t>
            </a:r>
            <a:r>
              <a:rPr lang="en-US" sz="2200" kern="100" dirty="0">
                <a:latin typeface="NikoshBAN" panose="02000000000000000000" pitchFamily="2" charset="0"/>
                <a:cs typeface="NikoshBAN" panose="02000000000000000000" pitchFamily="2" charset="0"/>
              </a:rPr>
              <a:t> </a:t>
            </a:r>
            <a:r>
              <a:rPr lang="en-US" sz="2200" kern="100" dirty="0" err="1">
                <a:latin typeface="NikoshBAN" panose="02000000000000000000" pitchFamily="2" charset="0"/>
                <a:cs typeface="NikoshBAN" panose="02000000000000000000" pitchFamily="2" charset="0"/>
              </a:rPr>
              <a:t>না</a:t>
            </a:r>
            <a:r>
              <a:rPr lang="en-US" sz="2200" kern="100" dirty="0">
                <a:latin typeface="NikoshBAN" panose="02000000000000000000" pitchFamily="2" charset="0"/>
                <a:cs typeface="NikoshBAN" panose="02000000000000000000" pitchFamily="2" charset="0"/>
              </a:rPr>
              <a:t> </a:t>
            </a:r>
            <a:r>
              <a:rPr lang="en-US" sz="2200" kern="100" dirty="0" err="1">
                <a:latin typeface="NikoshBAN" panose="02000000000000000000" pitchFamily="2" charset="0"/>
                <a:cs typeface="NikoshBAN" panose="02000000000000000000" pitchFamily="2" charset="0"/>
              </a:rPr>
              <a:t>থাকলে</a:t>
            </a:r>
            <a:r>
              <a:rPr lang="en-US" sz="2200" kern="100" dirty="0">
                <a:latin typeface="NikoshBAN" panose="02000000000000000000" pitchFamily="2" charset="0"/>
                <a:cs typeface="NikoshBAN" panose="02000000000000000000" pitchFamily="2" charset="0"/>
              </a:rPr>
              <a:t>/ </a:t>
            </a:r>
            <a:r>
              <a:rPr lang="en-US" sz="2200" kern="100" dirty="0" err="1">
                <a:latin typeface="NikoshBAN" panose="02000000000000000000" pitchFamily="2" charset="0"/>
                <a:cs typeface="NikoshBAN" panose="02000000000000000000" pitchFamily="2" charset="0"/>
              </a:rPr>
              <a:t>নির্বাচনী</a:t>
            </a:r>
            <a:r>
              <a:rPr lang="en-US" sz="2200" kern="100" dirty="0">
                <a:latin typeface="NikoshBAN" panose="02000000000000000000" pitchFamily="2" charset="0"/>
                <a:cs typeface="NikoshBAN" panose="02000000000000000000" pitchFamily="2" charset="0"/>
              </a:rPr>
              <a:t> </a:t>
            </a:r>
            <a:r>
              <a:rPr lang="en-US" sz="2200" kern="100" dirty="0" err="1">
                <a:latin typeface="NikoshBAN" panose="02000000000000000000" pitchFamily="2" charset="0"/>
                <a:cs typeface="NikoshBAN" panose="02000000000000000000" pitchFamily="2" charset="0"/>
              </a:rPr>
              <a:t>এজেন্ট</a:t>
            </a:r>
            <a:r>
              <a:rPr lang="en-US" sz="2200" kern="100" dirty="0">
                <a:latin typeface="NikoshBAN" panose="02000000000000000000" pitchFamily="2" charset="0"/>
                <a:cs typeface="NikoshBAN" panose="02000000000000000000" pitchFamily="2" charset="0"/>
              </a:rPr>
              <a:t>  </a:t>
            </a:r>
            <a:r>
              <a:rPr lang="en-US" sz="2200" kern="100" dirty="0" err="1">
                <a:latin typeface="NikoshBAN" panose="02000000000000000000" pitchFamily="2" charset="0"/>
                <a:cs typeface="NikoshBAN" panose="02000000000000000000" pitchFamily="2" charset="0"/>
              </a:rPr>
              <a:t>বা</a:t>
            </a:r>
            <a:r>
              <a:rPr lang="en-US" sz="2200" kern="100" dirty="0">
                <a:latin typeface="NikoshBAN" panose="02000000000000000000" pitchFamily="2" charset="0"/>
                <a:cs typeface="NikoshBAN" panose="02000000000000000000" pitchFamily="2" charset="0"/>
              </a:rPr>
              <a:t> </a:t>
            </a:r>
            <a:r>
              <a:rPr lang="en-US" sz="2200" kern="100" dirty="0" err="1">
                <a:latin typeface="NikoshBAN" panose="02000000000000000000" pitchFamily="2" charset="0"/>
                <a:cs typeface="NikoshBAN" panose="02000000000000000000" pitchFamily="2" charset="0"/>
              </a:rPr>
              <a:t>পোলিং</a:t>
            </a:r>
            <a:r>
              <a:rPr lang="en-US" sz="2200" kern="100" dirty="0">
                <a:latin typeface="NikoshBAN" panose="02000000000000000000" pitchFamily="2" charset="0"/>
                <a:cs typeface="NikoshBAN" panose="02000000000000000000" pitchFamily="2" charset="0"/>
              </a:rPr>
              <a:t> </a:t>
            </a:r>
            <a:r>
              <a:rPr lang="en-US" sz="2200" kern="100" dirty="0" err="1">
                <a:latin typeface="NikoshBAN" panose="02000000000000000000" pitchFamily="2" charset="0"/>
                <a:cs typeface="NikoshBAN" panose="02000000000000000000" pitchFamily="2" charset="0"/>
              </a:rPr>
              <a:t>এজেন্ট</a:t>
            </a:r>
            <a:r>
              <a:rPr lang="en-US" sz="2200" kern="100" dirty="0">
                <a:latin typeface="NikoshBAN" panose="02000000000000000000" pitchFamily="2" charset="0"/>
                <a:cs typeface="NikoshBAN" panose="02000000000000000000" pitchFamily="2" charset="0"/>
              </a:rPr>
              <a:t> </a:t>
            </a:r>
            <a:r>
              <a:rPr lang="en-US" sz="2200" kern="100" dirty="0" err="1">
                <a:latin typeface="NikoshBAN" panose="02000000000000000000" pitchFamily="2" charset="0"/>
                <a:cs typeface="NikoshBAN" panose="02000000000000000000" pitchFamily="2" charset="0"/>
              </a:rPr>
              <a:t>নিয়োগপ্রাপ্ত</a:t>
            </a:r>
            <a:r>
              <a:rPr lang="en-US" sz="2200" kern="100" dirty="0">
                <a:latin typeface="NikoshBAN" panose="02000000000000000000" pitchFamily="2" charset="0"/>
                <a:cs typeface="NikoshBAN" panose="02000000000000000000" pitchFamily="2" charset="0"/>
              </a:rPr>
              <a:t> </a:t>
            </a:r>
            <a:r>
              <a:rPr lang="en-US" sz="2200" kern="100" dirty="0" err="1">
                <a:latin typeface="NikoshBAN" panose="02000000000000000000" pitchFamily="2" charset="0"/>
                <a:cs typeface="NikoshBAN" panose="02000000000000000000" pitchFamily="2" charset="0"/>
              </a:rPr>
              <a:t>না</a:t>
            </a:r>
            <a:r>
              <a:rPr lang="en-US" sz="2200" kern="100" dirty="0">
                <a:latin typeface="NikoshBAN" panose="02000000000000000000" pitchFamily="2" charset="0"/>
                <a:cs typeface="NikoshBAN" panose="02000000000000000000" pitchFamily="2" charset="0"/>
              </a:rPr>
              <a:t> </a:t>
            </a:r>
            <a:r>
              <a:rPr lang="en-US" sz="2200" kern="100" dirty="0" err="1">
                <a:latin typeface="NikoshBAN" panose="02000000000000000000" pitchFamily="2" charset="0"/>
                <a:cs typeface="NikoshBAN" panose="02000000000000000000" pitchFamily="2" charset="0"/>
              </a:rPr>
              <a:t>হলে</a:t>
            </a:r>
            <a:r>
              <a:rPr lang="en-US" sz="2200" kern="100" dirty="0">
                <a:latin typeface="NikoshBAN" panose="02000000000000000000" pitchFamily="2" charset="0"/>
                <a:cs typeface="NikoshBAN" panose="02000000000000000000" pitchFamily="2" charset="0"/>
              </a:rPr>
              <a:t>, </a:t>
            </a:r>
            <a:r>
              <a:rPr lang="en-US" sz="2200" kern="100" dirty="0" err="1">
                <a:latin typeface="NikoshBAN" panose="02000000000000000000" pitchFamily="2" charset="0"/>
                <a:cs typeface="NikoshBAN" panose="02000000000000000000" pitchFamily="2" charset="0"/>
              </a:rPr>
              <a:t>ভোট</a:t>
            </a:r>
            <a:r>
              <a:rPr lang="en-US" sz="2200" kern="100" dirty="0">
                <a:latin typeface="NikoshBAN" panose="02000000000000000000" pitchFamily="2" charset="0"/>
                <a:cs typeface="NikoshBAN" panose="02000000000000000000" pitchFamily="2" charset="0"/>
              </a:rPr>
              <a:t> </a:t>
            </a:r>
            <a:r>
              <a:rPr lang="en-US" sz="2200" kern="100" dirty="0" err="1">
                <a:latin typeface="NikoshBAN" panose="02000000000000000000" pitchFamily="2" charset="0"/>
                <a:cs typeface="NikoshBAN" panose="02000000000000000000" pitchFamily="2" charset="0"/>
              </a:rPr>
              <a:t>গণনার</a:t>
            </a:r>
            <a:r>
              <a:rPr lang="en-US" sz="2200" kern="100" dirty="0">
                <a:latin typeface="NikoshBAN" panose="02000000000000000000" pitchFamily="2" charset="0"/>
                <a:cs typeface="NikoshBAN" panose="02000000000000000000" pitchFamily="2" charset="0"/>
              </a:rPr>
              <a:t> </a:t>
            </a:r>
            <a:r>
              <a:rPr lang="en-US" sz="2200" kern="100" dirty="0" err="1">
                <a:latin typeface="NikoshBAN" panose="02000000000000000000" pitchFamily="2" charset="0"/>
                <a:cs typeface="NikoshBAN" panose="02000000000000000000" pitchFamily="2" charset="0"/>
              </a:rPr>
              <a:t>সময়</a:t>
            </a:r>
            <a:r>
              <a:rPr lang="en-US" sz="2200" kern="100" dirty="0">
                <a:latin typeface="NikoshBAN" panose="02000000000000000000" pitchFamily="2" charset="0"/>
                <a:cs typeface="NikoshBAN" panose="02000000000000000000" pitchFamily="2" charset="0"/>
              </a:rPr>
              <a:t> </a:t>
            </a:r>
            <a:r>
              <a:rPr lang="en-US" sz="2200" kern="100" dirty="0" err="1">
                <a:latin typeface="NikoshBAN" panose="02000000000000000000" pitchFamily="2" charset="0"/>
                <a:cs typeface="NikoshBAN" panose="02000000000000000000" pitchFamily="2" charset="0"/>
              </a:rPr>
              <a:t>উপস্থিত</a:t>
            </a:r>
            <a:r>
              <a:rPr lang="en-US" sz="2200" kern="100" dirty="0">
                <a:latin typeface="NikoshBAN" panose="02000000000000000000" pitchFamily="2" charset="0"/>
                <a:cs typeface="NikoshBAN" panose="02000000000000000000" pitchFamily="2" charset="0"/>
              </a:rPr>
              <a:t> </a:t>
            </a:r>
            <a:r>
              <a:rPr lang="en-US" sz="2200" kern="100" dirty="0" err="1">
                <a:latin typeface="NikoshBAN" panose="02000000000000000000" pitchFamily="2" charset="0"/>
                <a:cs typeface="NikoshBAN" panose="02000000000000000000" pitchFamily="2" charset="0"/>
              </a:rPr>
              <a:t>না</a:t>
            </a:r>
            <a:r>
              <a:rPr lang="en-US" sz="2200" kern="100" dirty="0">
                <a:latin typeface="NikoshBAN" panose="02000000000000000000" pitchFamily="2" charset="0"/>
                <a:cs typeface="NikoshBAN" panose="02000000000000000000" pitchFamily="2" charset="0"/>
              </a:rPr>
              <a:t> </a:t>
            </a:r>
            <a:r>
              <a:rPr lang="en-US" sz="2200" kern="100" dirty="0" err="1">
                <a:latin typeface="NikoshBAN" panose="02000000000000000000" pitchFamily="2" charset="0"/>
                <a:cs typeface="NikoshBAN" panose="02000000000000000000" pitchFamily="2" charset="0"/>
              </a:rPr>
              <a:t>থাকলে</a:t>
            </a:r>
            <a:r>
              <a:rPr lang="en-US" sz="2200" kern="100" dirty="0">
                <a:latin typeface="NikoshBAN" panose="02000000000000000000" pitchFamily="2" charset="0"/>
                <a:cs typeface="NikoshBAN" panose="02000000000000000000" pitchFamily="2" charset="0"/>
              </a:rPr>
              <a:t> </a:t>
            </a:r>
            <a:r>
              <a:rPr lang="en-US" sz="2200" kern="100" dirty="0" err="1">
                <a:latin typeface="NikoshBAN" panose="02000000000000000000" pitchFamily="2" charset="0"/>
                <a:cs typeface="NikoshBAN" panose="02000000000000000000" pitchFamily="2" charset="0"/>
              </a:rPr>
              <a:t>বা</a:t>
            </a:r>
            <a:r>
              <a:rPr lang="en-US" sz="2200" kern="100" dirty="0">
                <a:latin typeface="NikoshBAN" panose="02000000000000000000" pitchFamily="2" charset="0"/>
                <a:cs typeface="NikoshBAN" panose="02000000000000000000" pitchFamily="2" charset="0"/>
              </a:rPr>
              <a:t> </a:t>
            </a:r>
            <a:r>
              <a:rPr lang="en-US" sz="2200" kern="100" dirty="0" err="1">
                <a:latin typeface="NikoshBAN" panose="02000000000000000000" pitchFamily="2" charset="0"/>
                <a:cs typeface="NikoshBAN" panose="02000000000000000000" pitchFamily="2" charset="0"/>
              </a:rPr>
              <a:t>উপস্থিত</a:t>
            </a:r>
            <a:r>
              <a:rPr lang="en-US" sz="2200" kern="100" dirty="0">
                <a:latin typeface="NikoshBAN" panose="02000000000000000000" pitchFamily="2" charset="0"/>
                <a:cs typeface="NikoshBAN" panose="02000000000000000000" pitchFamily="2" charset="0"/>
              </a:rPr>
              <a:t> </a:t>
            </a:r>
            <a:r>
              <a:rPr lang="en-US" sz="2200" kern="100" dirty="0" err="1">
                <a:latin typeface="NikoshBAN" panose="02000000000000000000" pitchFamily="2" charset="0"/>
                <a:cs typeface="NikoshBAN" panose="02000000000000000000" pitchFamily="2" charset="0"/>
              </a:rPr>
              <a:t>থেকে</a:t>
            </a:r>
            <a:r>
              <a:rPr lang="en-US" sz="2200" kern="100" dirty="0">
                <a:latin typeface="NikoshBAN" panose="02000000000000000000" pitchFamily="2" charset="0"/>
                <a:cs typeface="NikoshBAN" panose="02000000000000000000" pitchFamily="2" charset="0"/>
              </a:rPr>
              <a:t> </a:t>
            </a:r>
            <a:r>
              <a:rPr lang="en-US" sz="2200" kern="100" dirty="0" err="1">
                <a:latin typeface="NikoshBAN" panose="02000000000000000000" pitchFamily="2" charset="0"/>
                <a:cs typeface="NikoshBAN" panose="02000000000000000000" pitchFamily="2" charset="0"/>
              </a:rPr>
              <a:t>স্বাক্ষর</a:t>
            </a:r>
            <a:r>
              <a:rPr lang="en-US" sz="2200" kern="100" dirty="0">
                <a:latin typeface="NikoshBAN" panose="02000000000000000000" pitchFamily="2" charset="0"/>
                <a:cs typeface="NikoshBAN" panose="02000000000000000000" pitchFamily="2" charset="0"/>
              </a:rPr>
              <a:t> </a:t>
            </a:r>
            <a:r>
              <a:rPr lang="en-US" sz="2200" kern="100" dirty="0" err="1">
                <a:latin typeface="NikoshBAN" panose="02000000000000000000" pitchFamily="2" charset="0"/>
                <a:cs typeface="NikoshBAN" panose="02000000000000000000" pitchFamily="2" charset="0"/>
              </a:rPr>
              <a:t>দিতে</a:t>
            </a:r>
            <a:r>
              <a:rPr lang="en-US" sz="2200" kern="100" dirty="0">
                <a:latin typeface="NikoshBAN" panose="02000000000000000000" pitchFamily="2" charset="0"/>
                <a:cs typeface="NikoshBAN" panose="02000000000000000000" pitchFamily="2" charset="0"/>
              </a:rPr>
              <a:t> </a:t>
            </a:r>
            <a:r>
              <a:rPr lang="en-US" sz="2200" kern="100" dirty="0" err="1">
                <a:latin typeface="NikoshBAN" panose="02000000000000000000" pitchFamily="2" charset="0"/>
                <a:cs typeface="NikoshBAN" panose="02000000000000000000" pitchFamily="2" charset="0"/>
              </a:rPr>
              <a:t>অস্বীকার</a:t>
            </a:r>
            <a:r>
              <a:rPr lang="en-US" sz="2200" kern="100" dirty="0">
                <a:latin typeface="NikoshBAN" panose="02000000000000000000" pitchFamily="2" charset="0"/>
                <a:cs typeface="NikoshBAN" panose="02000000000000000000" pitchFamily="2" charset="0"/>
              </a:rPr>
              <a:t> </a:t>
            </a:r>
            <a:r>
              <a:rPr lang="en-US" sz="2200" kern="100" dirty="0" err="1">
                <a:latin typeface="NikoshBAN" panose="02000000000000000000" pitchFamily="2" charset="0"/>
                <a:cs typeface="NikoshBAN" panose="02000000000000000000" pitchFamily="2" charset="0"/>
              </a:rPr>
              <a:t>করলে</a:t>
            </a:r>
            <a:r>
              <a:rPr lang="en-US" sz="2200" kern="100" dirty="0">
                <a:latin typeface="NikoshBAN" panose="02000000000000000000" pitchFamily="2" charset="0"/>
                <a:cs typeface="NikoshBAN" panose="02000000000000000000" pitchFamily="2" charset="0"/>
              </a:rPr>
              <a:t>  ARO </a:t>
            </a:r>
            <a:r>
              <a:rPr lang="en-US" sz="2200" kern="100" dirty="0" err="1">
                <a:latin typeface="NikoshBAN" panose="02000000000000000000" pitchFamily="2" charset="0"/>
                <a:cs typeface="NikoshBAN" panose="02000000000000000000" pitchFamily="2" charset="0"/>
              </a:rPr>
              <a:t>এবং</a:t>
            </a:r>
            <a:r>
              <a:rPr lang="en-US" sz="2200" kern="100" dirty="0">
                <a:latin typeface="NikoshBAN" panose="02000000000000000000" pitchFamily="2" charset="0"/>
                <a:cs typeface="NikoshBAN" panose="02000000000000000000" pitchFamily="2" charset="0"/>
              </a:rPr>
              <a:t> RO-</a:t>
            </a:r>
            <a:r>
              <a:rPr lang="en-US" sz="2200" kern="100" dirty="0" err="1">
                <a:latin typeface="NikoshBAN" panose="02000000000000000000" pitchFamily="2" charset="0"/>
                <a:cs typeface="NikoshBAN" panose="02000000000000000000" pitchFamily="2" charset="0"/>
              </a:rPr>
              <a:t>কে</a:t>
            </a:r>
            <a:r>
              <a:rPr lang="en-US" sz="2200" kern="100" dirty="0">
                <a:latin typeface="NikoshBAN" panose="02000000000000000000" pitchFamily="2" charset="0"/>
                <a:cs typeface="NikoshBAN" panose="02000000000000000000" pitchFamily="2" charset="0"/>
              </a:rPr>
              <a:t> </a:t>
            </a:r>
            <a:r>
              <a:rPr lang="en-US" sz="2200" kern="100" dirty="0" err="1">
                <a:latin typeface="NikoshBAN" panose="02000000000000000000" pitchFamily="2" charset="0"/>
                <a:cs typeface="NikoshBAN" panose="02000000000000000000" pitchFamily="2" charset="0"/>
              </a:rPr>
              <a:t>অবহিত</a:t>
            </a:r>
            <a:r>
              <a:rPr lang="en-US" sz="2200" kern="100" dirty="0">
                <a:latin typeface="NikoshBAN" panose="02000000000000000000" pitchFamily="2" charset="0"/>
                <a:cs typeface="NikoshBAN" panose="02000000000000000000" pitchFamily="2" charset="0"/>
              </a:rPr>
              <a:t> </a:t>
            </a:r>
            <a:r>
              <a:rPr lang="en-US" sz="2200" kern="100" dirty="0" err="1">
                <a:latin typeface="NikoshBAN" panose="02000000000000000000" pitchFamily="2" charset="0"/>
                <a:cs typeface="NikoshBAN" panose="02000000000000000000" pitchFamily="2" charset="0"/>
              </a:rPr>
              <a:t>করা</a:t>
            </a:r>
            <a:r>
              <a:rPr lang="en-US" sz="2200" kern="100" dirty="0">
                <a:latin typeface="NikoshBAN" panose="02000000000000000000" pitchFamily="2" charset="0"/>
                <a:cs typeface="NikoshBAN" panose="02000000000000000000" pitchFamily="2" charset="0"/>
              </a:rPr>
              <a:t>; </a:t>
            </a:r>
          </a:p>
        </p:txBody>
      </p:sp>
      <p:sp>
        <p:nvSpPr>
          <p:cNvPr id="810" name="Google Shape;810;p66"/>
          <p:cNvSpPr txBox="1">
            <a:spLocks noGrp="1"/>
          </p:cNvSpPr>
          <p:nvPr>
            <p:ph type="title" idx="7"/>
          </p:nvPr>
        </p:nvSpPr>
        <p:spPr>
          <a:xfrm>
            <a:off x="5098300" y="471344"/>
            <a:ext cx="3846600" cy="578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500" dirty="0">
                <a:latin typeface="Nikosh" panose="02000000000000000000" pitchFamily="2" charset="0"/>
                <a:ea typeface="Tiro Bangla"/>
                <a:cs typeface="Nikosh" panose="02000000000000000000" pitchFamily="2" charset="0"/>
                <a:sym typeface="Tiro Bangla"/>
              </a:rPr>
              <a:t>বর্জনীয়</a:t>
            </a:r>
            <a:endParaRPr sz="2500" dirty="0">
              <a:latin typeface="Nikosh" panose="02000000000000000000" pitchFamily="2" charset="0"/>
              <a:ea typeface="Tiro Bangla"/>
              <a:cs typeface="Nikosh" panose="02000000000000000000" pitchFamily="2" charset="0"/>
              <a:sym typeface="Tiro Bangla"/>
            </a:endParaRPr>
          </a:p>
        </p:txBody>
      </p:sp>
      <p:sp>
        <p:nvSpPr>
          <p:cNvPr id="811" name="Google Shape;811;p66"/>
          <p:cNvSpPr txBox="1">
            <a:spLocks noGrp="1"/>
          </p:cNvSpPr>
          <p:nvPr>
            <p:ph type="body" idx="9"/>
          </p:nvPr>
        </p:nvSpPr>
        <p:spPr>
          <a:xfrm>
            <a:off x="4837500" y="1050044"/>
            <a:ext cx="3846600" cy="3297106"/>
          </a:xfrm>
          <a:prstGeom prst="rect">
            <a:avLst/>
          </a:prstGeom>
        </p:spPr>
        <p:txBody>
          <a:bodyPr spcFirstLastPara="1" wrap="square" lIns="91425" tIns="91425" rIns="91425" bIns="91425" anchor="t" anchorCtr="0">
            <a:noAutofit/>
          </a:bodyPr>
          <a:lstStyle/>
          <a:p>
            <a:pPr marL="0" indent="0" algn="just">
              <a:spcBef>
                <a:spcPts val="1200"/>
              </a:spcBef>
              <a:buNone/>
            </a:pPr>
            <a:r>
              <a:rPr lang="en-US" sz="2200" kern="100" dirty="0">
                <a:latin typeface="NikoshBAN" panose="02000000000000000000" pitchFamily="2" charset="0"/>
                <a:cs typeface="NikoshBAN" panose="02000000000000000000" pitchFamily="2" charset="0"/>
              </a:rPr>
              <a:t>৪। </a:t>
            </a:r>
            <a:r>
              <a:rPr lang="en-US" sz="2200" kern="100" dirty="0" err="1">
                <a:latin typeface="NikoshBAN" panose="02000000000000000000" pitchFamily="2" charset="0"/>
                <a:cs typeface="NikoshBAN" panose="02000000000000000000" pitchFamily="2" charset="0"/>
              </a:rPr>
              <a:t>কোনো</a:t>
            </a:r>
            <a:r>
              <a:rPr lang="en-US" sz="2200" kern="100" dirty="0">
                <a:latin typeface="NikoshBAN" panose="02000000000000000000" pitchFamily="2" charset="0"/>
                <a:cs typeface="NikoshBAN" panose="02000000000000000000" pitchFamily="2" charset="0"/>
              </a:rPr>
              <a:t> </a:t>
            </a:r>
            <a:r>
              <a:rPr lang="en-US" sz="2200" kern="100" dirty="0" err="1">
                <a:latin typeface="NikoshBAN" panose="02000000000000000000" pitchFamily="2" charset="0"/>
                <a:cs typeface="NikoshBAN" panose="02000000000000000000" pitchFamily="2" charset="0"/>
              </a:rPr>
              <a:t>ভোটারকে</a:t>
            </a:r>
            <a:r>
              <a:rPr lang="en-US" sz="2200" kern="100" dirty="0">
                <a:latin typeface="NikoshBAN" panose="02000000000000000000" pitchFamily="2" charset="0"/>
                <a:cs typeface="NikoshBAN" panose="02000000000000000000" pitchFamily="2" charset="0"/>
              </a:rPr>
              <a:t> </a:t>
            </a:r>
            <a:r>
              <a:rPr lang="en-US" sz="2200" kern="100" dirty="0" err="1">
                <a:latin typeface="NikoshBAN" panose="02000000000000000000" pitchFamily="2" charset="0"/>
                <a:cs typeface="NikoshBAN" panose="02000000000000000000" pitchFamily="2" charset="0"/>
              </a:rPr>
              <a:t>ভোটাধিকার</a:t>
            </a:r>
            <a:r>
              <a:rPr lang="en-US" sz="2200" kern="100" dirty="0">
                <a:latin typeface="NikoshBAN" panose="02000000000000000000" pitchFamily="2" charset="0"/>
                <a:cs typeface="NikoshBAN" panose="02000000000000000000" pitchFamily="2" charset="0"/>
              </a:rPr>
              <a:t> </a:t>
            </a:r>
            <a:r>
              <a:rPr lang="en-US" sz="2200" kern="100" dirty="0" err="1">
                <a:latin typeface="NikoshBAN" panose="02000000000000000000" pitchFamily="2" charset="0"/>
                <a:cs typeface="NikoshBAN" panose="02000000000000000000" pitchFamily="2" charset="0"/>
              </a:rPr>
              <a:t>প্রয়োগ</a:t>
            </a:r>
            <a:r>
              <a:rPr lang="en-US" sz="2200" kern="100" dirty="0">
                <a:latin typeface="NikoshBAN" panose="02000000000000000000" pitchFamily="2" charset="0"/>
                <a:cs typeface="NikoshBAN" panose="02000000000000000000" pitchFamily="2" charset="0"/>
              </a:rPr>
              <a:t> </a:t>
            </a:r>
            <a:r>
              <a:rPr lang="en-US" sz="2200" kern="100" dirty="0" err="1">
                <a:latin typeface="NikoshBAN" panose="02000000000000000000" pitchFamily="2" charset="0"/>
                <a:cs typeface="NikoshBAN" panose="02000000000000000000" pitchFamily="2" charset="0"/>
              </a:rPr>
              <a:t>হতে</a:t>
            </a:r>
            <a:r>
              <a:rPr lang="en-US" sz="2200" kern="100" dirty="0">
                <a:latin typeface="NikoshBAN" panose="02000000000000000000" pitchFamily="2" charset="0"/>
                <a:cs typeface="NikoshBAN" panose="02000000000000000000" pitchFamily="2" charset="0"/>
              </a:rPr>
              <a:t> </a:t>
            </a:r>
            <a:r>
              <a:rPr lang="en-US" sz="2200" kern="100" dirty="0" err="1">
                <a:latin typeface="NikoshBAN" panose="02000000000000000000" pitchFamily="2" charset="0"/>
                <a:cs typeface="NikoshBAN" panose="02000000000000000000" pitchFamily="2" charset="0"/>
              </a:rPr>
              <a:t>বঞ্চিত</a:t>
            </a:r>
            <a:r>
              <a:rPr lang="en-US" sz="2200" kern="100" dirty="0">
                <a:latin typeface="NikoshBAN" panose="02000000000000000000" pitchFamily="2" charset="0"/>
                <a:cs typeface="NikoshBAN" panose="02000000000000000000" pitchFamily="2" charset="0"/>
              </a:rPr>
              <a:t> </a:t>
            </a:r>
            <a:r>
              <a:rPr lang="en-US" sz="2200" kern="100" dirty="0" err="1">
                <a:latin typeface="NikoshBAN" panose="02000000000000000000" pitchFamily="2" charset="0"/>
                <a:cs typeface="NikoshBAN" panose="02000000000000000000" pitchFamily="2" charset="0"/>
              </a:rPr>
              <a:t>করবেন</a:t>
            </a:r>
            <a:r>
              <a:rPr lang="en-US" sz="2200" kern="100" dirty="0">
                <a:latin typeface="NikoshBAN" panose="02000000000000000000" pitchFamily="2" charset="0"/>
                <a:cs typeface="NikoshBAN" panose="02000000000000000000" pitchFamily="2" charset="0"/>
              </a:rPr>
              <a:t> </a:t>
            </a:r>
            <a:r>
              <a:rPr lang="en-US" sz="2200" kern="100" dirty="0" err="1">
                <a:latin typeface="NikoshBAN" panose="02000000000000000000" pitchFamily="2" charset="0"/>
                <a:cs typeface="NikoshBAN" panose="02000000000000000000" pitchFamily="2" charset="0"/>
              </a:rPr>
              <a:t>না</a:t>
            </a:r>
            <a:r>
              <a:rPr lang="en-US" sz="2200" kern="100" dirty="0">
                <a:latin typeface="NikoshBAN" panose="02000000000000000000" pitchFamily="2" charset="0"/>
                <a:cs typeface="NikoshBAN" panose="02000000000000000000" pitchFamily="2" charset="0"/>
              </a:rPr>
              <a:t>। </a:t>
            </a:r>
          </a:p>
          <a:p>
            <a:pPr marL="0" indent="0" algn="just">
              <a:spcBef>
                <a:spcPts val="1200"/>
              </a:spcBef>
              <a:buNone/>
            </a:pPr>
            <a:r>
              <a:rPr lang="en-US" sz="2200" kern="100" dirty="0">
                <a:latin typeface="NikoshBAN" panose="02000000000000000000" pitchFamily="2" charset="0"/>
                <a:cs typeface="NikoshBAN" panose="02000000000000000000" pitchFamily="2" charset="0"/>
              </a:rPr>
              <a:t>৫। </a:t>
            </a:r>
            <a:r>
              <a:rPr lang="en-US" sz="2200" kern="100" dirty="0" err="1">
                <a:latin typeface="NikoshBAN" panose="02000000000000000000" pitchFamily="2" charset="0"/>
                <a:cs typeface="NikoshBAN" panose="02000000000000000000" pitchFamily="2" charset="0"/>
              </a:rPr>
              <a:t>নির্ধারিত</a:t>
            </a:r>
            <a:r>
              <a:rPr lang="en-US" sz="2200" kern="100" dirty="0">
                <a:latin typeface="NikoshBAN" panose="02000000000000000000" pitchFamily="2" charset="0"/>
                <a:cs typeface="NikoshBAN" panose="02000000000000000000" pitchFamily="2" charset="0"/>
              </a:rPr>
              <a:t> </a:t>
            </a:r>
            <a:r>
              <a:rPr lang="en-US" sz="2200" kern="100" dirty="0" err="1">
                <a:latin typeface="NikoshBAN" panose="02000000000000000000" pitchFamily="2" charset="0"/>
                <a:cs typeface="NikoshBAN" panose="02000000000000000000" pitchFamily="2" charset="0"/>
              </a:rPr>
              <a:t>সময়ের</a:t>
            </a:r>
            <a:r>
              <a:rPr lang="en-US" sz="2200" kern="100" dirty="0">
                <a:latin typeface="NikoshBAN" panose="02000000000000000000" pitchFamily="2" charset="0"/>
                <a:cs typeface="NikoshBAN" panose="02000000000000000000" pitchFamily="2" charset="0"/>
              </a:rPr>
              <a:t> </a:t>
            </a:r>
            <a:r>
              <a:rPr lang="en-US" sz="2200" kern="100" dirty="0" err="1">
                <a:latin typeface="NikoshBAN" panose="02000000000000000000" pitchFamily="2" charset="0"/>
                <a:cs typeface="NikoshBAN" panose="02000000000000000000" pitchFamily="2" charset="0"/>
              </a:rPr>
              <a:t>পর</a:t>
            </a:r>
            <a:r>
              <a:rPr lang="en-US" sz="2200" kern="100" dirty="0">
                <a:latin typeface="NikoshBAN" panose="02000000000000000000" pitchFamily="2" charset="0"/>
                <a:cs typeface="NikoshBAN" panose="02000000000000000000" pitchFamily="2" charset="0"/>
              </a:rPr>
              <a:t> </a:t>
            </a:r>
            <a:r>
              <a:rPr lang="en-US" sz="2200" kern="100" dirty="0" err="1">
                <a:latin typeface="NikoshBAN" panose="02000000000000000000" pitchFamily="2" charset="0"/>
                <a:cs typeface="NikoshBAN" panose="02000000000000000000" pitchFamily="2" charset="0"/>
              </a:rPr>
              <a:t>বেষ্টনীর</a:t>
            </a:r>
            <a:r>
              <a:rPr lang="en-US" sz="2200" kern="100" dirty="0">
                <a:latin typeface="NikoshBAN" panose="02000000000000000000" pitchFamily="2" charset="0"/>
                <a:cs typeface="NikoshBAN" panose="02000000000000000000" pitchFamily="2" charset="0"/>
              </a:rPr>
              <a:t> </a:t>
            </a:r>
            <a:r>
              <a:rPr lang="en-US" sz="2200" kern="100" dirty="0" err="1">
                <a:latin typeface="NikoshBAN" panose="02000000000000000000" pitchFamily="2" charset="0"/>
                <a:cs typeface="NikoshBAN" panose="02000000000000000000" pitchFamily="2" charset="0"/>
              </a:rPr>
              <a:t>ভিতরে</a:t>
            </a:r>
            <a:r>
              <a:rPr lang="en-US" sz="2200" kern="100" dirty="0">
                <a:latin typeface="NikoshBAN" panose="02000000000000000000" pitchFamily="2" charset="0"/>
                <a:cs typeface="NikoshBAN" panose="02000000000000000000" pitchFamily="2" charset="0"/>
              </a:rPr>
              <a:t> </a:t>
            </a:r>
            <a:r>
              <a:rPr lang="en-US" sz="2200" kern="100" dirty="0" err="1">
                <a:latin typeface="NikoshBAN" panose="02000000000000000000" pitchFamily="2" charset="0"/>
                <a:cs typeface="NikoshBAN" panose="02000000000000000000" pitchFamily="2" charset="0"/>
              </a:rPr>
              <a:t>অবস্থানকৃত</a:t>
            </a:r>
            <a:r>
              <a:rPr lang="en-US" sz="2200" kern="100" dirty="0">
                <a:latin typeface="NikoshBAN" panose="02000000000000000000" pitchFamily="2" charset="0"/>
                <a:cs typeface="NikoshBAN" panose="02000000000000000000" pitchFamily="2" charset="0"/>
              </a:rPr>
              <a:t> </a:t>
            </a:r>
            <a:r>
              <a:rPr lang="en-US" sz="2200" kern="100" dirty="0" err="1">
                <a:latin typeface="NikoshBAN" panose="02000000000000000000" pitchFamily="2" charset="0"/>
                <a:cs typeface="NikoshBAN" panose="02000000000000000000" pitchFamily="2" charset="0"/>
              </a:rPr>
              <a:t>ব্যতীত</a:t>
            </a:r>
            <a:r>
              <a:rPr lang="en-US" sz="2200" kern="100" dirty="0">
                <a:latin typeface="NikoshBAN" panose="02000000000000000000" pitchFamily="2" charset="0"/>
                <a:cs typeface="NikoshBAN" panose="02000000000000000000" pitchFamily="2" charset="0"/>
              </a:rPr>
              <a:t> </a:t>
            </a:r>
            <a:r>
              <a:rPr lang="en-US" sz="2200" kern="100" dirty="0" err="1">
                <a:latin typeface="NikoshBAN" panose="02000000000000000000" pitchFamily="2" charset="0"/>
                <a:cs typeface="NikoshBAN" panose="02000000000000000000" pitchFamily="2" charset="0"/>
              </a:rPr>
              <a:t>অন্য</a:t>
            </a:r>
            <a:r>
              <a:rPr lang="en-US" sz="2200" kern="100" dirty="0">
                <a:latin typeface="NikoshBAN" panose="02000000000000000000" pitchFamily="2" charset="0"/>
                <a:cs typeface="NikoshBAN" panose="02000000000000000000" pitchFamily="2" charset="0"/>
              </a:rPr>
              <a:t> </a:t>
            </a:r>
            <a:r>
              <a:rPr lang="en-US" sz="2200" kern="100" dirty="0" err="1">
                <a:latin typeface="NikoshBAN" panose="02000000000000000000" pitchFamily="2" charset="0"/>
                <a:cs typeface="NikoshBAN" panose="02000000000000000000" pitchFamily="2" charset="0"/>
              </a:rPr>
              <a:t>কোনো</a:t>
            </a:r>
            <a:r>
              <a:rPr lang="en-US" sz="2200" kern="100" dirty="0">
                <a:latin typeface="NikoshBAN" panose="02000000000000000000" pitchFamily="2" charset="0"/>
                <a:cs typeface="NikoshBAN" panose="02000000000000000000" pitchFamily="2" charset="0"/>
              </a:rPr>
              <a:t> </a:t>
            </a:r>
            <a:r>
              <a:rPr lang="en-US" sz="2200" kern="100" dirty="0" err="1">
                <a:latin typeface="NikoshBAN" panose="02000000000000000000" pitchFamily="2" charset="0"/>
                <a:cs typeface="NikoshBAN" panose="02000000000000000000" pitchFamily="2" charset="0"/>
              </a:rPr>
              <a:t>ব্যক্তিকে</a:t>
            </a:r>
            <a:r>
              <a:rPr lang="en-US" sz="2200" kern="100" dirty="0">
                <a:latin typeface="NikoshBAN" panose="02000000000000000000" pitchFamily="2" charset="0"/>
                <a:cs typeface="NikoshBAN" panose="02000000000000000000" pitchFamily="2" charset="0"/>
              </a:rPr>
              <a:t> </a:t>
            </a:r>
            <a:r>
              <a:rPr lang="en-US" sz="2200" kern="100" dirty="0" err="1">
                <a:latin typeface="NikoshBAN" panose="02000000000000000000" pitchFamily="2" charset="0"/>
                <a:cs typeface="NikoshBAN" panose="02000000000000000000" pitchFamily="2" charset="0"/>
              </a:rPr>
              <a:t>ভোট</a:t>
            </a:r>
            <a:r>
              <a:rPr lang="en-US" sz="2200" kern="100" dirty="0">
                <a:latin typeface="NikoshBAN" panose="02000000000000000000" pitchFamily="2" charset="0"/>
                <a:cs typeface="NikoshBAN" panose="02000000000000000000" pitchFamily="2" charset="0"/>
              </a:rPr>
              <a:t> </a:t>
            </a:r>
            <a:r>
              <a:rPr lang="en-US" sz="2200" kern="100" dirty="0" err="1">
                <a:latin typeface="NikoshBAN" panose="02000000000000000000" pitchFamily="2" charset="0"/>
                <a:cs typeface="NikoshBAN" panose="02000000000000000000" pitchFamily="2" charset="0"/>
              </a:rPr>
              <a:t>প্রদানের</a:t>
            </a:r>
            <a:r>
              <a:rPr lang="en-US" sz="2200" kern="100" dirty="0">
                <a:latin typeface="NikoshBAN" panose="02000000000000000000" pitchFamily="2" charset="0"/>
                <a:cs typeface="NikoshBAN" panose="02000000000000000000" pitchFamily="2" charset="0"/>
              </a:rPr>
              <a:t> </a:t>
            </a:r>
            <a:r>
              <a:rPr lang="en-US" sz="2200" kern="100" dirty="0" err="1">
                <a:latin typeface="NikoshBAN" panose="02000000000000000000" pitchFamily="2" charset="0"/>
                <a:cs typeface="NikoshBAN" panose="02000000000000000000" pitchFamily="2" charset="0"/>
              </a:rPr>
              <a:t>অনুমতি</a:t>
            </a:r>
            <a:r>
              <a:rPr lang="en-US" sz="2200" kern="100" dirty="0">
                <a:latin typeface="NikoshBAN" panose="02000000000000000000" pitchFamily="2" charset="0"/>
                <a:cs typeface="NikoshBAN" panose="02000000000000000000" pitchFamily="2" charset="0"/>
              </a:rPr>
              <a:t> </a:t>
            </a:r>
            <a:r>
              <a:rPr lang="en-US" sz="2200" kern="100" dirty="0" err="1">
                <a:latin typeface="NikoshBAN" panose="02000000000000000000" pitchFamily="2" charset="0"/>
                <a:cs typeface="NikoshBAN" panose="02000000000000000000" pitchFamily="2" charset="0"/>
              </a:rPr>
              <a:t>দেয়া</a:t>
            </a:r>
            <a:r>
              <a:rPr lang="en-US" sz="2200" kern="100" dirty="0">
                <a:latin typeface="NikoshBAN" panose="02000000000000000000" pitchFamily="2" charset="0"/>
                <a:cs typeface="NikoshBAN" panose="02000000000000000000" pitchFamily="2" charset="0"/>
              </a:rPr>
              <a:t> </a:t>
            </a:r>
            <a:r>
              <a:rPr lang="en-US" sz="2200" kern="100" dirty="0" err="1">
                <a:latin typeface="NikoshBAN" panose="02000000000000000000" pitchFamily="2" charset="0"/>
                <a:cs typeface="NikoshBAN" panose="02000000000000000000" pitchFamily="2" charset="0"/>
              </a:rPr>
              <a:t>যাইবে</a:t>
            </a:r>
            <a:r>
              <a:rPr lang="en-US" sz="2200" kern="100" dirty="0">
                <a:latin typeface="NikoshBAN" panose="02000000000000000000" pitchFamily="2" charset="0"/>
                <a:cs typeface="NikoshBAN" panose="02000000000000000000" pitchFamily="2" charset="0"/>
              </a:rPr>
              <a:t> </a:t>
            </a:r>
            <a:r>
              <a:rPr lang="en-US" sz="2200" kern="100" dirty="0" err="1">
                <a:latin typeface="NikoshBAN" panose="02000000000000000000" pitchFamily="2" charset="0"/>
                <a:cs typeface="NikoshBAN" panose="02000000000000000000" pitchFamily="2" charset="0"/>
              </a:rPr>
              <a:t>না</a:t>
            </a:r>
            <a:r>
              <a:rPr lang="en-US" sz="2200" kern="100" dirty="0">
                <a:latin typeface="NikoshBAN" panose="02000000000000000000" pitchFamily="2" charset="0"/>
                <a:cs typeface="NikoshBAN" panose="02000000000000000000" pitchFamily="2" charset="0"/>
              </a:rPr>
              <a:t>।</a:t>
            </a:r>
          </a:p>
          <a:p>
            <a:pPr marL="0" indent="0" algn="just">
              <a:spcBef>
                <a:spcPts val="1200"/>
              </a:spcBef>
              <a:buNone/>
            </a:pPr>
            <a:r>
              <a:rPr lang="en-US" sz="2200" kern="100" dirty="0">
                <a:latin typeface="NikoshBAN" panose="02000000000000000000" pitchFamily="2" charset="0"/>
                <a:cs typeface="NikoshBAN" panose="02000000000000000000" pitchFamily="2" charset="0"/>
              </a:rPr>
              <a:t>৬। </a:t>
            </a:r>
            <a:r>
              <a:rPr lang="en-US" sz="2200" kern="100" dirty="0" err="1">
                <a:latin typeface="NikoshBAN" panose="02000000000000000000" pitchFamily="2" charset="0"/>
                <a:cs typeface="NikoshBAN" panose="02000000000000000000" pitchFamily="2" charset="0"/>
              </a:rPr>
              <a:t>পোলিং</a:t>
            </a:r>
            <a:r>
              <a:rPr lang="en-US" sz="2200" kern="100" dirty="0">
                <a:latin typeface="NikoshBAN" panose="02000000000000000000" pitchFamily="2" charset="0"/>
                <a:cs typeface="NikoshBAN" panose="02000000000000000000" pitchFamily="2" charset="0"/>
              </a:rPr>
              <a:t> </a:t>
            </a:r>
            <a:r>
              <a:rPr lang="en-US" sz="2200" kern="100" dirty="0" err="1">
                <a:latin typeface="NikoshBAN" panose="02000000000000000000" pitchFamily="2" charset="0"/>
                <a:cs typeface="NikoshBAN" panose="02000000000000000000" pitchFamily="2" charset="0"/>
              </a:rPr>
              <a:t>এজেন্টদের</a:t>
            </a:r>
            <a:r>
              <a:rPr lang="en-US" sz="2200" kern="100" dirty="0">
                <a:latin typeface="NikoshBAN" panose="02000000000000000000" pitchFamily="2" charset="0"/>
                <a:cs typeface="NikoshBAN" panose="02000000000000000000" pitchFamily="2" charset="0"/>
              </a:rPr>
              <a:t> </a:t>
            </a:r>
            <a:r>
              <a:rPr lang="en-US" sz="2200" kern="100" dirty="0" err="1">
                <a:latin typeface="NikoshBAN" panose="02000000000000000000" pitchFamily="2" charset="0"/>
                <a:cs typeface="NikoshBAN" panose="02000000000000000000" pitchFamily="2" charset="0"/>
              </a:rPr>
              <a:t>কাছে</a:t>
            </a:r>
            <a:r>
              <a:rPr lang="en-US" sz="2200" kern="100" dirty="0">
                <a:latin typeface="NikoshBAN" panose="02000000000000000000" pitchFamily="2" charset="0"/>
                <a:cs typeface="NikoshBAN" panose="02000000000000000000" pitchFamily="2" charset="0"/>
              </a:rPr>
              <a:t> </a:t>
            </a:r>
            <a:r>
              <a:rPr lang="en-US" sz="2200" kern="100" dirty="0" err="1">
                <a:latin typeface="NikoshBAN" panose="02000000000000000000" pitchFamily="2" charset="0"/>
                <a:cs typeface="NikoshBAN" panose="02000000000000000000" pitchFamily="2" charset="0"/>
              </a:rPr>
              <a:t>মোবাইল</a:t>
            </a:r>
            <a:r>
              <a:rPr lang="en-US" sz="2200" kern="100" dirty="0">
                <a:latin typeface="NikoshBAN" panose="02000000000000000000" pitchFamily="2" charset="0"/>
                <a:cs typeface="NikoshBAN" panose="02000000000000000000" pitchFamily="2" charset="0"/>
              </a:rPr>
              <a:t> </a:t>
            </a:r>
            <a:r>
              <a:rPr lang="en-US" sz="2200" kern="100" dirty="0" err="1">
                <a:latin typeface="NikoshBAN" panose="02000000000000000000" pitchFamily="2" charset="0"/>
                <a:cs typeface="NikoshBAN" panose="02000000000000000000" pitchFamily="2" charset="0"/>
              </a:rPr>
              <a:t>ফোন</a:t>
            </a:r>
            <a:r>
              <a:rPr lang="en-US" sz="2200" kern="100" dirty="0">
                <a:latin typeface="NikoshBAN" panose="02000000000000000000" pitchFamily="2" charset="0"/>
                <a:cs typeface="NikoshBAN" panose="02000000000000000000" pitchFamily="2" charset="0"/>
              </a:rPr>
              <a:t> </a:t>
            </a:r>
            <a:r>
              <a:rPr lang="en-US" sz="2200" kern="100" dirty="0" err="1">
                <a:latin typeface="NikoshBAN" panose="02000000000000000000" pitchFamily="2" charset="0"/>
                <a:cs typeface="NikoshBAN" panose="02000000000000000000" pitchFamily="2" charset="0"/>
              </a:rPr>
              <a:t>থাকবে</a:t>
            </a:r>
            <a:r>
              <a:rPr lang="en-US" sz="2200" kern="100" dirty="0">
                <a:latin typeface="NikoshBAN" panose="02000000000000000000" pitchFamily="2" charset="0"/>
                <a:cs typeface="NikoshBAN" panose="02000000000000000000" pitchFamily="2" charset="0"/>
              </a:rPr>
              <a:t> </a:t>
            </a:r>
            <a:r>
              <a:rPr lang="en-US" sz="2200" kern="100" dirty="0" err="1">
                <a:latin typeface="NikoshBAN" panose="02000000000000000000" pitchFamily="2" charset="0"/>
                <a:cs typeface="NikoshBAN" panose="02000000000000000000" pitchFamily="2" charset="0"/>
              </a:rPr>
              <a:t>না</a:t>
            </a:r>
            <a:r>
              <a:rPr lang="en-US" sz="2200" kern="100" dirty="0">
                <a:latin typeface="NikoshBAN" panose="02000000000000000000" pitchFamily="2" charset="0"/>
                <a:cs typeface="NikoshBAN" panose="02000000000000000000" pitchFamily="2" charset="0"/>
              </a:rPr>
              <a:t>। </a:t>
            </a:r>
          </a:p>
          <a:p>
            <a:pPr marL="0" lvl="0" indent="0" algn="just" rtl="0">
              <a:lnSpc>
                <a:spcPct val="115000"/>
              </a:lnSpc>
              <a:spcBef>
                <a:spcPts val="1200"/>
              </a:spcBef>
              <a:spcAft>
                <a:spcPts val="0"/>
              </a:spcAft>
              <a:buClr>
                <a:schemeClr val="dk2"/>
              </a:buClr>
              <a:buSzPts val="1100"/>
              <a:buNone/>
            </a:pPr>
            <a:r>
              <a:rPr lang="en" sz="1800" dirty="0">
                <a:latin typeface="Tiro Bangla"/>
                <a:ea typeface="Tiro Bangla"/>
                <a:cs typeface="Tiro Bangla"/>
                <a:sym typeface="Tiro Bangla"/>
              </a:rPr>
              <a:t> </a:t>
            </a:r>
            <a:endParaRPr sz="1800" dirty="0">
              <a:latin typeface="Tiro Bangla"/>
              <a:ea typeface="Tiro Bangla"/>
              <a:cs typeface="Tiro Bangla"/>
              <a:sym typeface="Tiro Bangla"/>
            </a:endParaRPr>
          </a:p>
          <a:p>
            <a:pPr marL="0" lvl="0" indent="0" algn="just" rtl="0">
              <a:lnSpc>
                <a:spcPct val="115000"/>
              </a:lnSpc>
              <a:spcBef>
                <a:spcPts val="1200"/>
              </a:spcBef>
              <a:spcAft>
                <a:spcPts val="0"/>
              </a:spcAft>
              <a:buClr>
                <a:schemeClr val="dk2"/>
              </a:buClr>
              <a:buSzPts val="1100"/>
              <a:buNone/>
            </a:pPr>
            <a:endParaRPr sz="1800" dirty="0">
              <a:latin typeface="Tiro Bangla"/>
              <a:ea typeface="Tiro Bangla"/>
              <a:cs typeface="Tiro Bangla"/>
              <a:sym typeface="Tiro Bangla"/>
            </a:endParaRPr>
          </a:p>
          <a:p>
            <a:pPr marL="0" lvl="0" indent="0" algn="just" rtl="0">
              <a:spcBef>
                <a:spcPts val="0"/>
              </a:spcBef>
              <a:spcAft>
                <a:spcPts val="1200"/>
              </a:spcAft>
              <a:buClr>
                <a:schemeClr val="dk2"/>
              </a:buClr>
              <a:buSzPts val="1100"/>
              <a:buNone/>
            </a:pPr>
            <a:endParaRPr sz="1800" dirty="0">
              <a:latin typeface="Tiro Bangla"/>
              <a:ea typeface="Tiro Bangla"/>
              <a:cs typeface="Tiro Bangla"/>
              <a:sym typeface="Tiro Bangla"/>
            </a:endParaRPr>
          </a:p>
        </p:txBody>
      </p:sp>
    </p:spTree>
    <p:extLst>
      <p:ext uri="{BB962C8B-B14F-4D97-AF65-F5344CB8AC3E}">
        <p14:creationId xmlns:p14="http://schemas.microsoft.com/office/powerpoint/2010/main" val="5694303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805"/>
        <p:cNvGrpSpPr/>
        <p:nvPr/>
      </p:nvGrpSpPr>
      <p:grpSpPr>
        <a:xfrm>
          <a:off x="0" y="0"/>
          <a:ext cx="0" cy="0"/>
          <a:chOff x="0" y="0"/>
          <a:chExt cx="0" cy="0"/>
        </a:xfrm>
      </p:grpSpPr>
      <p:sp>
        <p:nvSpPr>
          <p:cNvPr id="806" name="Google Shape;806;p66"/>
          <p:cNvSpPr txBox="1">
            <a:spLocks noGrp="1"/>
          </p:cNvSpPr>
          <p:nvPr>
            <p:ph type="subTitle" idx="1"/>
          </p:nvPr>
        </p:nvSpPr>
        <p:spPr>
          <a:xfrm>
            <a:off x="366100" y="4773588"/>
            <a:ext cx="3539400" cy="282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Student Name</a:t>
            </a:r>
            <a:endParaRPr/>
          </a:p>
        </p:txBody>
      </p:sp>
      <p:sp>
        <p:nvSpPr>
          <p:cNvPr id="807" name="Google Shape;807;p66"/>
          <p:cNvSpPr txBox="1">
            <a:spLocks noGrp="1"/>
          </p:cNvSpPr>
          <p:nvPr>
            <p:ph type="subTitle" idx="2"/>
          </p:nvPr>
        </p:nvSpPr>
        <p:spPr>
          <a:xfrm>
            <a:off x="5251900" y="4773588"/>
            <a:ext cx="3539400" cy="282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en"/>
              <a:t>Class Name</a:t>
            </a:r>
            <a:endParaRPr/>
          </a:p>
        </p:txBody>
      </p:sp>
      <p:sp>
        <p:nvSpPr>
          <p:cNvPr id="808" name="Google Shape;808;p66"/>
          <p:cNvSpPr txBox="1">
            <a:spLocks noGrp="1"/>
          </p:cNvSpPr>
          <p:nvPr>
            <p:ph type="title"/>
          </p:nvPr>
        </p:nvSpPr>
        <p:spPr>
          <a:xfrm>
            <a:off x="366100" y="471344"/>
            <a:ext cx="3846600" cy="578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500" dirty="0">
                <a:latin typeface="Nikosh" panose="02000000000000000000" pitchFamily="2" charset="0"/>
                <a:ea typeface="Tiro Bangla"/>
                <a:cs typeface="Nikosh" panose="02000000000000000000" pitchFamily="2" charset="0"/>
                <a:sym typeface="Tiro Bangla"/>
              </a:rPr>
              <a:t>করণীয় </a:t>
            </a:r>
            <a:endParaRPr sz="2500" dirty="0">
              <a:latin typeface="Nikosh" panose="02000000000000000000" pitchFamily="2" charset="0"/>
              <a:ea typeface="Tiro Bangla"/>
              <a:cs typeface="Nikosh" panose="02000000000000000000" pitchFamily="2" charset="0"/>
              <a:sym typeface="Tiro Bangla"/>
            </a:endParaRPr>
          </a:p>
        </p:txBody>
      </p:sp>
      <p:sp>
        <p:nvSpPr>
          <p:cNvPr id="809" name="Google Shape;809;p66"/>
          <p:cNvSpPr txBox="1">
            <a:spLocks noGrp="1"/>
          </p:cNvSpPr>
          <p:nvPr>
            <p:ph type="body" idx="4"/>
          </p:nvPr>
        </p:nvSpPr>
        <p:spPr>
          <a:xfrm>
            <a:off x="366100" y="1050044"/>
            <a:ext cx="3846600" cy="3296981"/>
          </a:xfrm>
          <a:prstGeom prst="rect">
            <a:avLst/>
          </a:prstGeom>
        </p:spPr>
        <p:txBody>
          <a:bodyPr spcFirstLastPara="1" wrap="square" lIns="91425" tIns="91425" rIns="91425" bIns="91425" anchor="t" anchorCtr="0">
            <a:noAutofit/>
          </a:bodyPr>
          <a:lstStyle/>
          <a:p>
            <a:pPr marL="0" lvl="0" indent="0" algn="just" defTabSz="457200">
              <a:lnSpc>
                <a:spcPct val="125000"/>
              </a:lnSpc>
              <a:spcBef>
                <a:spcPts val="1200"/>
              </a:spcBef>
              <a:buClrTx/>
              <a:buSzTx/>
              <a:buNone/>
              <a:defRPr/>
            </a:pPr>
            <a:r>
              <a:rPr lang="en-US" sz="1800" kern="100" dirty="0">
                <a:latin typeface="Nikosh" panose="02000000000000000000" pitchFamily="2" charset="0"/>
                <a:cs typeface="Nikosh" panose="02000000000000000000" pitchFamily="2" charset="0"/>
              </a:rPr>
              <a:t>৪। </a:t>
            </a:r>
            <a:r>
              <a:rPr lang="en-US" sz="1800" kern="100" dirty="0" err="1">
                <a:latin typeface="Nikosh" panose="02000000000000000000" pitchFamily="2" charset="0"/>
                <a:cs typeface="Nikosh" panose="02000000000000000000" pitchFamily="2" charset="0"/>
              </a:rPr>
              <a:t>ভোট</a:t>
            </a:r>
            <a:r>
              <a:rPr lang="en-US" sz="1800" kern="100" dirty="0">
                <a:latin typeface="Nikosh" panose="02000000000000000000" pitchFamily="2" charset="0"/>
                <a:cs typeface="Nikosh" panose="02000000000000000000" pitchFamily="2" charset="0"/>
              </a:rPr>
              <a:t> </a:t>
            </a:r>
            <a:r>
              <a:rPr lang="en-US" sz="1800" kern="100" dirty="0" err="1">
                <a:latin typeface="Nikosh" panose="02000000000000000000" pitchFamily="2" charset="0"/>
                <a:cs typeface="Nikosh" panose="02000000000000000000" pitchFamily="2" charset="0"/>
              </a:rPr>
              <a:t>কেন্দ্রে</a:t>
            </a:r>
            <a:r>
              <a:rPr lang="en-US" sz="1800" kern="100" dirty="0">
                <a:latin typeface="Nikosh" panose="02000000000000000000" pitchFamily="2" charset="0"/>
                <a:cs typeface="Nikosh" panose="02000000000000000000" pitchFamily="2" charset="0"/>
              </a:rPr>
              <a:t> </a:t>
            </a:r>
            <a:r>
              <a:rPr lang="en-US" sz="1800" kern="100" dirty="0" err="1">
                <a:latin typeface="Nikosh" panose="02000000000000000000" pitchFamily="2" charset="0"/>
                <a:cs typeface="Nikosh" panose="02000000000000000000" pitchFamily="2" charset="0"/>
              </a:rPr>
              <a:t>ব্যবহৃত</a:t>
            </a:r>
            <a:r>
              <a:rPr lang="en-US" sz="1800" kern="100" dirty="0">
                <a:latin typeface="Nikosh" panose="02000000000000000000" pitchFamily="2" charset="0"/>
                <a:cs typeface="Nikosh" panose="02000000000000000000" pitchFamily="2" charset="0"/>
              </a:rPr>
              <a:t> </a:t>
            </a:r>
            <a:r>
              <a:rPr lang="en-US" sz="1800" kern="100" dirty="0" err="1">
                <a:latin typeface="Nikosh" panose="02000000000000000000" pitchFamily="2" charset="0"/>
                <a:cs typeface="Nikosh" panose="02000000000000000000" pitchFamily="2" charset="0"/>
              </a:rPr>
              <a:t>কোনো</a:t>
            </a:r>
            <a:r>
              <a:rPr lang="en-US" sz="1800" kern="100" dirty="0">
                <a:latin typeface="Nikosh" panose="02000000000000000000" pitchFamily="2" charset="0"/>
                <a:cs typeface="Nikosh" panose="02000000000000000000" pitchFamily="2" charset="0"/>
              </a:rPr>
              <a:t> </a:t>
            </a:r>
            <a:r>
              <a:rPr lang="en-US" sz="1800" kern="100" dirty="0" err="1">
                <a:latin typeface="Nikosh" panose="02000000000000000000" pitchFamily="2" charset="0"/>
                <a:cs typeface="Nikosh" panose="02000000000000000000" pitchFamily="2" charset="0"/>
              </a:rPr>
              <a:t>ব্যালট</a:t>
            </a:r>
            <a:r>
              <a:rPr lang="en-US" sz="1800" kern="100" dirty="0">
                <a:latin typeface="Nikosh" panose="02000000000000000000" pitchFamily="2" charset="0"/>
                <a:cs typeface="Nikosh" panose="02000000000000000000" pitchFamily="2" charset="0"/>
              </a:rPr>
              <a:t> </a:t>
            </a:r>
            <a:r>
              <a:rPr lang="en-US" sz="1800" kern="100" dirty="0" err="1">
                <a:latin typeface="Nikosh" panose="02000000000000000000" pitchFamily="2" charset="0"/>
                <a:cs typeface="Nikosh" panose="02000000000000000000" pitchFamily="2" charset="0"/>
              </a:rPr>
              <a:t>বাক্স</a:t>
            </a:r>
            <a:r>
              <a:rPr lang="en-US" sz="1800" kern="100" dirty="0">
                <a:latin typeface="Nikosh" panose="02000000000000000000" pitchFamily="2" charset="0"/>
                <a:cs typeface="Nikosh" panose="02000000000000000000" pitchFamily="2" charset="0"/>
              </a:rPr>
              <a:t> </a:t>
            </a:r>
            <a:r>
              <a:rPr lang="en-US" sz="1800" kern="100" dirty="0" err="1">
                <a:latin typeface="Nikosh" panose="02000000000000000000" pitchFamily="2" charset="0"/>
                <a:cs typeface="Nikosh" panose="02000000000000000000" pitchFamily="2" charset="0"/>
              </a:rPr>
              <a:t>প্রিজাইডিং</a:t>
            </a:r>
            <a:r>
              <a:rPr lang="en-US" sz="1800" kern="100" dirty="0">
                <a:latin typeface="Nikosh" panose="02000000000000000000" pitchFamily="2" charset="0"/>
                <a:cs typeface="Nikosh" panose="02000000000000000000" pitchFamily="2" charset="0"/>
              </a:rPr>
              <a:t> </a:t>
            </a:r>
            <a:r>
              <a:rPr lang="en-US" sz="1800" kern="100" dirty="0" err="1">
                <a:latin typeface="Nikosh" panose="02000000000000000000" pitchFamily="2" charset="0"/>
                <a:cs typeface="Nikosh" panose="02000000000000000000" pitchFamily="2" charset="0"/>
              </a:rPr>
              <a:t>অফিসারের</a:t>
            </a:r>
            <a:r>
              <a:rPr lang="en-US" sz="1800" kern="100" dirty="0">
                <a:latin typeface="Nikosh" panose="02000000000000000000" pitchFamily="2" charset="0"/>
                <a:cs typeface="Nikosh" panose="02000000000000000000" pitchFamily="2" charset="0"/>
              </a:rPr>
              <a:t> </a:t>
            </a:r>
            <a:r>
              <a:rPr lang="en-US" sz="1800" kern="100" dirty="0" err="1">
                <a:latin typeface="Nikosh" panose="02000000000000000000" pitchFamily="2" charset="0"/>
                <a:cs typeface="Nikosh" panose="02000000000000000000" pitchFamily="2" charset="0"/>
              </a:rPr>
              <a:t>হেফাজত</a:t>
            </a:r>
            <a:r>
              <a:rPr lang="en-US" sz="1800" kern="100" dirty="0">
                <a:latin typeface="Nikosh" panose="02000000000000000000" pitchFamily="2" charset="0"/>
                <a:cs typeface="Nikosh" panose="02000000000000000000" pitchFamily="2" charset="0"/>
              </a:rPr>
              <a:t> </a:t>
            </a:r>
            <a:r>
              <a:rPr lang="en-US" sz="1800" kern="100" dirty="0" err="1">
                <a:latin typeface="Nikosh" panose="02000000000000000000" pitchFamily="2" charset="0"/>
                <a:cs typeface="Nikosh" panose="02000000000000000000" pitchFamily="2" charset="0"/>
              </a:rPr>
              <a:t>হইতে</a:t>
            </a:r>
            <a:r>
              <a:rPr lang="en-US" sz="1800" kern="100" dirty="0">
                <a:latin typeface="Nikosh" panose="02000000000000000000" pitchFamily="2" charset="0"/>
                <a:cs typeface="Nikosh" panose="02000000000000000000" pitchFamily="2" charset="0"/>
              </a:rPr>
              <a:t> </a:t>
            </a:r>
            <a:r>
              <a:rPr lang="en-US" sz="1800" kern="100" dirty="0" err="1">
                <a:latin typeface="Nikosh" panose="02000000000000000000" pitchFamily="2" charset="0"/>
                <a:cs typeface="Nikosh" panose="02000000000000000000" pitchFamily="2" charset="0"/>
              </a:rPr>
              <a:t>বে-আইনিভাবে</a:t>
            </a:r>
            <a:r>
              <a:rPr lang="en-US" sz="1800" kern="100" dirty="0">
                <a:latin typeface="Nikosh" panose="02000000000000000000" pitchFamily="2" charset="0"/>
                <a:cs typeface="Nikosh" panose="02000000000000000000" pitchFamily="2" charset="0"/>
              </a:rPr>
              <a:t> </a:t>
            </a:r>
            <a:r>
              <a:rPr lang="en-US" sz="1800" kern="100" dirty="0" err="1">
                <a:latin typeface="Nikosh" panose="02000000000000000000" pitchFamily="2" charset="0"/>
                <a:cs typeface="Nikosh" panose="02000000000000000000" pitchFamily="2" charset="0"/>
              </a:rPr>
              <a:t>অপসারণ</a:t>
            </a:r>
            <a:r>
              <a:rPr lang="en-US" sz="1800" kern="100" dirty="0">
                <a:latin typeface="Nikosh" panose="02000000000000000000" pitchFamily="2" charset="0"/>
                <a:cs typeface="Nikosh" panose="02000000000000000000" pitchFamily="2" charset="0"/>
              </a:rPr>
              <a:t> </a:t>
            </a:r>
            <a:r>
              <a:rPr lang="en-US" sz="1800" kern="100" dirty="0" err="1">
                <a:latin typeface="Nikosh" panose="02000000000000000000" pitchFamily="2" charset="0"/>
                <a:cs typeface="Nikosh" panose="02000000000000000000" pitchFamily="2" charset="0"/>
              </a:rPr>
              <a:t>করা</a:t>
            </a:r>
            <a:r>
              <a:rPr lang="en-US" sz="1800" kern="100" dirty="0">
                <a:latin typeface="Nikosh" panose="02000000000000000000" pitchFamily="2" charset="0"/>
                <a:cs typeface="Nikosh" panose="02000000000000000000" pitchFamily="2" charset="0"/>
              </a:rPr>
              <a:t> </a:t>
            </a:r>
            <a:r>
              <a:rPr lang="en-US" sz="1800" kern="100" dirty="0" err="1">
                <a:latin typeface="Nikosh" panose="02000000000000000000" pitchFamily="2" charset="0"/>
                <a:cs typeface="Nikosh" panose="02000000000000000000" pitchFamily="2" charset="0"/>
              </a:rPr>
              <a:t>হইয়াছে</a:t>
            </a:r>
            <a:r>
              <a:rPr lang="en-US" sz="1800" kern="100" dirty="0">
                <a:latin typeface="Nikosh" panose="02000000000000000000" pitchFamily="2" charset="0"/>
                <a:cs typeface="Nikosh" panose="02000000000000000000" pitchFamily="2" charset="0"/>
              </a:rPr>
              <a:t> </a:t>
            </a:r>
            <a:r>
              <a:rPr lang="en-US" sz="1800" kern="100" dirty="0" err="1">
                <a:latin typeface="Nikosh" panose="02000000000000000000" pitchFamily="2" charset="0"/>
                <a:cs typeface="Nikosh" panose="02000000000000000000" pitchFamily="2" charset="0"/>
              </a:rPr>
              <a:t>বা</a:t>
            </a:r>
            <a:r>
              <a:rPr lang="en-US" sz="1800" kern="100" dirty="0">
                <a:latin typeface="Nikosh" panose="02000000000000000000" pitchFamily="2" charset="0"/>
                <a:cs typeface="Nikosh" panose="02000000000000000000" pitchFamily="2" charset="0"/>
              </a:rPr>
              <a:t> </a:t>
            </a:r>
            <a:r>
              <a:rPr lang="en-US" sz="1800" kern="100" dirty="0" err="1">
                <a:latin typeface="Nikosh" panose="02000000000000000000" pitchFamily="2" charset="0"/>
                <a:cs typeface="Nikosh" panose="02000000000000000000" pitchFamily="2" charset="0"/>
              </a:rPr>
              <a:t>দূর্ঘটনাক্রমে</a:t>
            </a:r>
            <a:r>
              <a:rPr lang="en-US" sz="1800" kern="100" dirty="0">
                <a:latin typeface="Nikosh" panose="02000000000000000000" pitchFamily="2" charset="0"/>
                <a:cs typeface="Nikosh" panose="02000000000000000000" pitchFamily="2" charset="0"/>
              </a:rPr>
              <a:t> </a:t>
            </a:r>
            <a:r>
              <a:rPr lang="en-US" sz="1800" kern="100" dirty="0" err="1">
                <a:latin typeface="Nikosh" panose="02000000000000000000" pitchFamily="2" charset="0"/>
                <a:cs typeface="Nikosh" panose="02000000000000000000" pitchFamily="2" charset="0"/>
              </a:rPr>
              <a:t>ক্ষতিগ্রস্ত</a:t>
            </a:r>
            <a:r>
              <a:rPr lang="en-US" sz="1800" kern="100" dirty="0">
                <a:latin typeface="Nikosh" panose="02000000000000000000" pitchFamily="2" charset="0"/>
                <a:cs typeface="Nikosh" panose="02000000000000000000" pitchFamily="2" charset="0"/>
              </a:rPr>
              <a:t> </a:t>
            </a:r>
            <a:r>
              <a:rPr lang="en-US" sz="1800" kern="100" dirty="0" err="1">
                <a:latin typeface="Nikosh" panose="02000000000000000000" pitchFamily="2" charset="0"/>
                <a:cs typeface="Nikosh" panose="02000000000000000000" pitchFamily="2" charset="0"/>
              </a:rPr>
              <a:t>হইয়াছে</a:t>
            </a:r>
            <a:r>
              <a:rPr lang="en-US" sz="1800" kern="100" dirty="0">
                <a:latin typeface="Nikosh" panose="02000000000000000000" pitchFamily="2" charset="0"/>
                <a:cs typeface="Nikosh" panose="02000000000000000000" pitchFamily="2" charset="0"/>
              </a:rPr>
              <a:t> </a:t>
            </a:r>
            <a:r>
              <a:rPr lang="en-US" sz="1800" kern="100" dirty="0" err="1">
                <a:latin typeface="Nikosh" panose="02000000000000000000" pitchFamily="2" charset="0"/>
                <a:cs typeface="Nikosh" panose="02000000000000000000" pitchFamily="2" charset="0"/>
              </a:rPr>
              <a:t>বা</a:t>
            </a:r>
            <a:r>
              <a:rPr lang="en-US" sz="1800" kern="100" dirty="0">
                <a:latin typeface="Nikosh" panose="02000000000000000000" pitchFamily="2" charset="0"/>
                <a:cs typeface="Nikosh" panose="02000000000000000000" pitchFamily="2" charset="0"/>
              </a:rPr>
              <a:t> </a:t>
            </a:r>
            <a:r>
              <a:rPr lang="en-US" sz="1800" kern="100" dirty="0" err="1">
                <a:latin typeface="Nikosh" panose="02000000000000000000" pitchFamily="2" charset="0"/>
                <a:cs typeface="Nikosh" panose="02000000000000000000" pitchFamily="2" charset="0"/>
              </a:rPr>
              <a:t>ইচ্ছাকৃতভাবে</a:t>
            </a:r>
            <a:r>
              <a:rPr lang="en-US" sz="1800" kern="100" dirty="0">
                <a:latin typeface="Nikosh" panose="02000000000000000000" pitchFamily="2" charset="0"/>
                <a:cs typeface="Nikosh" panose="02000000000000000000" pitchFamily="2" charset="0"/>
              </a:rPr>
              <a:t> </a:t>
            </a:r>
            <a:r>
              <a:rPr lang="en-US" sz="1800" kern="100" dirty="0" err="1">
                <a:latin typeface="Nikosh" panose="02000000000000000000" pitchFamily="2" charset="0"/>
                <a:cs typeface="Nikosh" panose="02000000000000000000" pitchFamily="2" charset="0"/>
              </a:rPr>
              <a:t>বিনষ্ট</a:t>
            </a:r>
            <a:r>
              <a:rPr lang="en-US" sz="1800" kern="100" dirty="0">
                <a:latin typeface="Nikosh" panose="02000000000000000000" pitchFamily="2" charset="0"/>
                <a:cs typeface="Nikosh" panose="02000000000000000000" pitchFamily="2" charset="0"/>
              </a:rPr>
              <a:t> </a:t>
            </a:r>
            <a:r>
              <a:rPr lang="en-US" sz="1800" kern="100" dirty="0" err="1">
                <a:latin typeface="Nikosh" panose="02000000000000000000" pitchFamily="2" charset="0"/>
                <a:cs typeface="Nikosh" panose="02000000000000000000" pitchFamily="2" charset="0"/>
              </a:rPr>
              <a:t>করা</a:t>
            </a:r>
            <a:r>
              <a:rPr lang="en-US" sz="1800" kern="100" dirty="0">
                <a:latin typeface="Nikosh" panose="02000000000000000000" pitchFamily="2" charset="0"/>
                <a:cs typeface="Nikosh" panose="02000000000000000000" pitchFamily="2" charset="0"/>
              </a:rPr>
              <a:t> </a:t>
            </a:r>
            <a:r>
              <a:rPr lang="en-US" sz="1800" kern="100" dirty="0" err="1">
                <a:latin typeface="Nikosh" panose="02000000000000000000" pitchFamily="2" charset="0"/>
                <a:cs typeface="Nikosh" panose="02000000000000000000" pitchFamily="2" charset="0"/>
              </a:rPr>
              <a:t>হইয়াছে</a:t>
            </a:r>
            <a:r>
              <a:rPr lang="en-US" sz="1800" kern="100" dirty="0">
                <a:latin typeface="Nikosh" panose="02000000000000000000" pitchFamily="2" charset="0"/>
                <a:cs typeface="Nikosh" panose="02000000000000000000" pitchFamily="2" charset="0"/>
              </a:rPr>
              <a:t> </a:t>
            </a:r>
            <a:r>
              <a:rPr lang="en-US" sz="1800" kern="100" dirty="0" err="1">
                <a:latin typeface="Nikosh" panose="02000000000000000000" pitchFamily="2" charset="0"/>
                <a:cs typeface="Nikosh" panose="02000000000000000000" pitchFamily="2" charset="0"/>
              </a:rPr>
              <a:t>বা</a:t>
            </a:r>
            <a:r>
              <a:rPr lang="en-US" sz="1800" kern="100" dirty="0">
                <a:latin typeface="Nikosh" panose="02000000000000000000" pitchFamily="2" charset="0"/>
                <a:cs typeface="Nikosh" panose="02000000000000000000" pitchFamily="2" charset="0"/>
              </a:rPr>
              <a:t> </a:t>
            </a:r>
            <a:r>
              <a:rPr lang="en-US" sz="1800" kern="100" dirty="0" err="1">
                <a:latin typeface="Nikosh" panose="02000000000000000000" pitchFamily="2" charset="0"/>
                <a:cs typeface="Nikosh" panose="02000000000000000000" pitchFamily="2" charset="0"/>
              </a:rPr>
              <a:t>হারাইয়া</a:t>
            </a:r>
            <a:r>
              <a:rPr lang="en-US" sz="1800" kern="100" dirty="0">
                <a:latin typeface="Nikosh" panose="02000000000000000000" pitchFamily="2" charset="0"/>
                <a:cs typeface="Nikosh" panose="02000000000000000000" pitchFamily="2" charset="0"/>
              </a:rPr>
              <a:t> </a:t>
            </a:r>
            <a:r>
              <a:rPr lang="en-US" sz="1800" kern="100" dirty="0" err="1">
                <a:latin typeface="Nikosh" panose="02000000000000000000" pitchFamily="2" charset="0"/>
                <a:cs typeface="Nikosh" panose="02000000000000000000" pitchFamily="2" charset="0"/>
              </a:rPr>
              <a:t>গিয়াছে</a:t>
            </a:r>
            <a:r>
              <a:rPr lang="en-US" sz="1800" kern="100" dirty="0">
                <a:latin typeface="Nikosh" panose="02000000000000000000" pitchFamily="2" charset="0"/>
                <a:cs typeface="Nikosh" panose="02000000000000000000" pitchFamily="2" charset="0"/>
              </a:rPr>
              <a:t> </a:t>
            </a:r>
            <a:r>
              <a:rPr lang="en-US" sz="1800" kern="100" dirty="0" err="1">
                <a:latin typeface="Nikosh" panose="02000000000000000000" pitchFamily="2" charset="0"/>
                <a:cs typeface="Nikosh" panose="02000000000000000000" pitchFamily="2" charset="0"/>
              </a:rPr>
              <a:t>বা</a:t>
            </a:r>
            <a:r>
              <a:rPr lang="en-US" sz="1800" kern="100" dirty="0">
                <a:latin typeface="Nikosh" panose="02000000000000000000" pitchFamily="2" charset="0"/>
                <a:cs typeface="Nikosh" panose="02000000000000000000" pitchFamily="2" charset="0"/>
              </a:rPr>
              <a:t> </a:t>
            </a:r>
            <a:r>
              <a:rPr lang="en-US" sz="1800" kern="100" dirty="0" err="1">
                <a:latin typeface="Nikosh" panose="02000000000000000000" pitchFamily="2" charset="0"/>
                <a:cs typeface="Nikosh" panose="02000000000000000000" pitchFamily="2" charset="0"/>
              </a:rPr>
              <a:t>এই</a:t>
            </a:r>
            <a:r>
              <a:rPr lang="en-US" sz="1800" kern="100" dirty="0">
                <a:latin typeface="Nikosh" panose="02000000000000000000" pitchFamily="2" charset="0"/>
                <a:cs typeface="Nikosh" panose="02000000000000000000" pitchFamily="2" charset="0"/>
              </a:rPr>
              <a:t> </a:t>
            </a:r>
            <a:r>
              <a:rPr lang="en-US" sz="1800" kern="100" dirty="0" err="1">
                <a:latin typeface="Nikosh" panose="02000000000000000000" pitchFamily="2" charset="0"/>
                <a:cs typeface="Nikosh" panose="02000000000000000000" pitchFamily="2" charset="0"/>
              </a:rPr>
              <a:t>পরিমাণ</a:t>
            </a:r>
            <a:r>
              <a:rPr lang="en-US" sz="1800" kern="100" dirty="0">
                <a:latin typeface="Nikosh" panose="02000000000000000000" pitchFamily="2" charset="0"/>
                <a:cs typeface="Nikosh" panose="02000000000000000000" pitchFamily="2" charset="0"/>
              </a:rPr>
              <a:t> </a:t>
            </a:r>
            <a:r>
              <a:rPr lang="en-US" sz="1800" kern="100" dirty="0" err="1">
                <a:latin typeface="Nikosh" panose="02000000000000000000" pitchFamily="2" charset="0"/>
                <a:cs typeface="Nikosh" panose="02000000000000000000" pitchFamily="2" charset="0"/>
              </a:rPr>
              <a:t>হস্তক্ষেপ</a:t>
            </a:r>
            <a:r>
              <a:rPr lang="en-US" sz="1800" kern="100" dirty="0">
                <a:latin typeface="Nikosh" panose="02000000000000000000" pitchFamily="2" charset="0"/>
                <a:cs typeface="Nikosh" panose="02000000000000000000" pitchFamily="2" charset="0"/>
              </a:rPr>
              <a:t> </a:t>
            </a:r>
            <a:r>
              <a:rPr lang="en-US" sz="1800" kern="100" dirty="0" err="1">
                <a:latin typeface="Nikosh" panose="02000000000000000000" pitchFamily="2" charset="0"/>
                <a:cs typeface="Nikosh" panose="02000000000000000000" pitchFamily="2" charset="0"/>
              </a:rPr>
              <a:t>করা</a:t>
            </a:r>
            <a:r>
              <a:rPr lang="en-US" sz="1800" kern="100" dirty="0">
                <a:latin typeface="Nikosh" panose="02000000000000000000" pitchFamily="2" charset="0"/>
                <a:cs typeface="Nikosh" panose="02000000000000000000" pitchFamily="2" charset="0"/>
              </a:rPr>
              <a:t> </a:t>
            </a:r>
            <a:r>
              <a:rPr lang="en-US" sz="1800" kern="100" dirty="0" err="1">
                <a:latin typeface="Nikosh" panose="02000000000000000000" pitchFamily="2" charset="0"/>
                <a:cs typeface="Nikosh" panose="02000000000000000000" pitchFamily="2" charset="0"/>
              </a:rPr>
              <a:t>হইয়াছে</a:t>
            </a:r>
            <a:r>
              <a:rPr lang="en-US" sz="1800" kern="100" dirty="0">
                <a:latin typeface="Nikosh" panose="02000000000000000000" pitchFamily="2" charset="0"/>
                <a:cs typeface="Nikosh" panose="02000000000000000000" pitchFamily="2" charset="0"/>
              </a:rPr>
              <a:t> </a:t>
            </a:r>
            <a:r>
              <a:rPr lang="en-US" sz="1800" kern="100" dirty="0" err="1">
                <a:latin typeface="Nikosh" panose="02000000000000000000" pitchFamily="2" charset="0"/>
                <a:cs typeface="Nikosh" panose="02000000000000000000" pitchFamily="2" charset="0"/>
              </a:rPr>
              <a:t>যে</a:t>
            </a:r>
            <a:r>
              <a:rPr lang="en-US" sz="1800" kern="100" dirty="0">
                <a:latin typeface="Nikosh" panose="02000000000000000000" pitchFamily="2" charset="0"/>
                <a:cs typeface="Nikosh" panose="02000000000000000000" pitchFamily="2" charset="0"/>
              </a:rPr>
              <a:t>, </a:t>
            </a:r>
            <a:r>
              <a:rPr lang="en-US" sz="1800" kern="100" dirty="0" err="1">
                <a:latin typeface="Nikosh" panose="02000000000000000000" pitchFamily="2" charset="0"/>
                <a:cs typeface="Nikosh" panose="02000000000000000000" pitchFamily="2" charset="0"/>
              </a:rPr>
              <a:t>ভোট</a:t>
            </a:r>
            <a:r>
              <a:rPr lang="en-US" sz="1800" kern="100" dirty="0">
                <a:latin typeface="Nikosh" panose="02000000000000000000" pitchFamily="2" charset="0"/>
                <a:cs typeface="Nikosh" panose="02000000000000000000" pitchFamily="2" charset="0"/>
              </a:rPr>
              <a:t> </a:t>
            </a:r>
            <a:r>
              <a:rPr lang="en-US" sz="1800" kern="100" dirty="0" err="1">
                <a:latin typeface="Nikosh" panose="02000000000000000000" pitchFamily="2" charset="0"/>
                <a:cs typeface="Nikosh" panose="02000000000000000000" pitchFamily="2" charset="0"/>
              </a:rPr>
              <a:t>কেন্দ্রের</a:t>
            </a:r>
            <a:r>
              <a:rPr lang="en-US" sz="1800" kern="100" dirty="0">
                <a:latin typeface="Nikosh" panose="02000000000000000000" pitchFamily="2" charset="0"/>
                <a:cs typeface="Nikosh" panose="02000000000000000000" pitchFamily="2" charset="0"/>
              </a:rPr>
              <a:t> </a:t>
            </a:r>
            <a:r>
              <a:rPr lang="en-US" sz="1800" kern="100" dirty="0" err="1">
                <a:latin typeface="Nikosh" panose="02000000000000000000" pitchFamily="2" charset="0"/>
                <a:cs typeface="Nikosh" panose="02000000000000000000" pitchFamily="2" charset="0"/>
              </a:rPr>
              <a:t>ফলাফল</a:t>
            </a:r>
            <a:r>
              <a:rPr lang="en-US" sz="1800" kern="100" dirty="0">
                <a:latin typeface="Nikosh" panose="02000000000000000000" pitchFamily="2" charset="0"/>
                <a:cs typeface="Nikosh" panose="02000000000000000000" pitchFamily="2" charset="0"/>
              </a:rPr>
              <a:t> </a:t>
            </a:r>
            <a:r>
              <a:rPr lang="en-US" sz="1800" kern="100" dirty="0" err="1">
                <a:latin typeface="Nikosh" panose="02000000000000000000" pitchFamily="2" charset="0"/>
                <a:cs typeface="Nikosh" panose="02000000000000000000" pitchFamily="2" charset="0"/>
              </a:rPr>
              <a:t>নির্ধারণ</a:t>
            </a:r>
            <a:r>
              <a:rPr lang="en-US" sz="1800" kern="100" dirty="0">
                <a:latin typeface="Nikosh" panose="02000000000000000000" pitchFamily="2" charset="0"/>
                <a:cs typeface="Nikosh" panose="02000000000000000000" pitchFamily="2" charset="0"/>
              </a:rPr>
              <a:t> </a:t>
            </a:r>
            <a:r>
              <a:rPr lang="en-US" sz="1800" kern="100" dirty="0" err="1">
                <a:latin typeface="Nikosh" panose="02000000000000000000" pitchFamily="2" charset="0"/>
                <a:cs typeface="Nikosh" panose="02000000000000000000" pitchFamily="2" charset="0"/>
              </a:rPr>
              <a:t>করা</a:t>
            </a:r>
            <a:r>
              <a:rPr lang="en-US" sz="1800" kern="100" dirty="0">
                <a:latin typeface="Nikosh" panose="02000000000000000000" pitchFamily="2" charset="0"/>
                <a:cs typeface="Nikosh" panose="02000000000000000000" pitchFamily="2" charset="0"/>
              </a:rPr>
              <a:t> </a:t>
            </a:r>
            <a:r>
              <a:rPr lang="en-US" sz="1800" kern="100" dirty="0" err="1">
                <a:latin typeface="Nikosh" panose="02000000000000000000" pitchFamily="2" charset="0"/>
                <a:cs typeface="Nikosh" panose="02000000000000000000" pitchFamily="2" charset="0"/>
              </a:rPr>
              <a:t>যাইবে</a:t>
            </a:r>
            <a:r>
              <a:rPr lang="en-US" sz="1800" kern="100" dirty="0">
                <a:latin typeface="Nikosh" panose="02000000000000000000" pitchFamily="2" charset="0"/>
                <a:cs typeface="Nikosh" panose="02000000000000000000" pitchFamily="2" charset="0"/>
              </a:rPr>
              <a:t> </a:t>
            </a:r>
            <a:r>
              <a:rPr lang="en-US" sz="1800" kern="100" dirty="0" err="1">
                <a:latin typeface="Nikosh" panose="02000000000000000000" pitchFamily="2" charset="0"/>
                <a:cs typeface="Nikosh" panose="02000000000000000000" pitchFamily="2" charset="0"/>
              </a:rPr>
              <a:t>না</a:t>
            </a:r>
            <a:r>
              <a:rPr lang="en-US" sz="1800" kern="100" dirty="0">
                <a:latin typeface="Nikosh" panose="02000000000000000000" pitchFamily="2" charset="0"/>
                <a:cs typeface="Nikosh" panose="02000000000000000000" pitchFamily="2" charset="0"/>
              </a:rPr>
              <a:t> </a:t>
            </a:r>
            <a:r>
              <a:rPr lang="en-US" sz="1800" kern="100" dirty="0" err="1">
                <a:latin typeface="Nikosh" panose="02000000000000000000" pitchFamily="2" charset="0"/>
                <a:cs typeface="Nikosh" panose="02000000000000000000" pitchFamily="2" charset="0"/>
              </a:rPr>
              <a:t>তাহলে</a:t>
            </a:r>
            <a:r>
              <a:rPr lang="en-US" sz="1800" kern="100" dirty="0">
                <a:latin typeface="Nikosh" panose="02000000000000000000" pitchFamily="2" charset="0"/>
                <a:cs typeface="Nikosh" panose="02000000000000000000" pitchFamily="2" charset="0"/>
              </a:rPr>
              <a:t> </a:t>
            </a:r>
            <a:r>
              <a:rPr lang="en-US" sz="1800" kern="100" dirty="0" err="1">
                <a:latin typeface="Nikosh" panose="02000000000000000000" pitchFamily="2" charset="0"/>
                <a:cs typeface="Nikosh" panose="02000000000000000000" pitchFamily="2" charset="0"/>
              </a:rPr>
              <a:t>প্রিজাইডিং</a:t>
            </a:r>
            <a:r>
              <a:rPr lang="en-US" sz="1800" kern="100" dirty="0">
                <a:latin typeface="Nikosh" panose="02000000000000000000" pitchFamily="2" charset="0"/>
                <a:cs typeface="Nikosh" panose="02000000000000000000" pitchFamily="2" charset="0"/>
              </a:rPr>
              <a:t> </a:t>
            </a:r>
            <a:r>
              <a:rPr lang="en-US" sz="1800" kern="100" dirty="0" err="1">
                <a:latin typeface="Nikosh" panose="02000000000000000000" pitchFamily="2" charset="0"/>
                <a:cs typeface="Nikosh" panose="02000000000000000000" pitchFamily="2" charset="0"/>
              </a:rPr>
              <a:t>অফিসার</a:t>
            </a:r>
            <a:r>
              <a:rPr lang="en-US" sz="1800" kern="100" dirty="0">
                <a:latin typeface="Nikosh" panose="02000000000000000000" pitchFamily="2" charset="0"/>
                <a:cs typeface="Nikosh" panose="02000000000000000000" pitchFamily="2" charset="0"/>
              </a:rPr>
              <a:t> </a:t>
            </a:r>
            <a:r>
              <a:rPr lang="en-US" sz="1800" kern="100" dirty="0" err="1">
                <a:latin typeface="Nikosh" panose="02000000000000000000" pitchFamily="2" charset="0"/>
                <a:cs typeface="Nikosh" panose="02000000000000000000" pitchFamily="2" charset="0"/>
              </a:rPr>
              <a:t>ভোট</a:t>
            </a:r>
            <a:r>
              <a:rPr lang="en-US" sz="1800" kern="100" dirty="0">
                <a:latin typeface="Nikosh" panose="02000000000000000000" pitchFamily="2" charset="0"/>
                <a:cs typeface="Nikosh" panose="02000000000000000000" pitchFamily="2" charset="0"/>
              </a:rPr>
              <a:t> </a:t>
            </a:r>
            <a:r>
              <a:rPr lang="en-US" sz="1800" kern="100" dirty="0" err="1">
                <a:latin typeface="Nikosh" panose="02000000000000000000" pitchFamily="2" charset="0"/>
                <a:cs typeface="Nikosh" panose="02000000000000000000" pitchFamily="2" charset="0"/>
              </a:rPr>
              <a:t>গ্রহণ</a:t>
            </a:r>
            <a:r>
              <a:rPr lang="en-US" sz="1800" kern="100" dirty="0">
                <a:latin typeface="Nikosh" panose="02000000000000000000" pitchFamily="2" charset="0"/>
                <a:cs typeface="Nikosh" panose="02000000000000000000" pitchFamily="2" charset="0"/>
              </a:rPr>
              <a:t> </a:t>
            </a:r>
            <a:r>
              <a:rPr lang="en-US" sz="1800" kern="100" dirty="0" err="1">
                <a:latin typeface="Nikosh" panose="02000000000000000000" pitchFamily="2" charset="0"/>
                <a:cs typeface="Nikosh" panose="02000000000000000000" pitchFamily="2" charset="0"/>
              </a:rPr>
              <a:t>বন্ধ</a:t>
            </a:r>
            <a:r>
              <a:rPr lang="en-US" sz="1800" kern="100" dirty="0">
                <a:latin typeface="Nikosh" panose="02000000000000000000" pitchFamily="2" charset="0"/>
                <a:cs typeface="Nikosh" panose="02000000000000000000" pitchFamily="2" charset="0"/>
              </a:rPr>
              <a:t> </a:t>
            </a:r>
            <a:r>
              <a:rPr lang="en-US" sz="1800" kern="100" dirty="0" err="1">
                <a:latin typeface="Nikosh" panose="02000000000000000000" pitchFamily="2" charset="0"/>
                <a:cs typeface="Nikosh" panose="02000000000000000000" pitchFamily="2" charset="0"/>
              </a:rPr>
              <a:t>করিয়া</a:t>
            </a:r>
            <a:r>
              <a:rPr lang="en-US" sz="1800" kern="100" dirty="0">
                <a:latin typeface="Nikosh" panose="02000000000000000000" pitchFamily="2" charset="0"/>
                <a:cs typeface="Nikosh" panose="02000000000000000000" pitchFamily="2" charset="0"/>
              </a:rPr>
              <a:t> </a:t>
            </a:r>
            <a:r>
              <a:rPr lang="en-US" sz="1800" kern="100" dirty="0" err="1">
                <a:latin typeface="Nikosh" panose="02000000000000000000" pitchFamily="2" charset="0"/>
                <a:cs typeface="Nikosh" panose="02000000000000000000" pitchFamily="2" charset="0"/>
              </a:rPr>
              <a:t>দিবেন</a:t>
            </a:r>
            <a:r>
              <a:rPr lang="en-US" sz="1800" kern="100" dirty="0">
                <a:latin typeface="Nikosh" panose="02000000000000000000" pitchFamily="2" charset="0"/>
                <a:cs typeface="Nikosh" panose="02000000000000000000" pitchFamily="2" charset="0"/>
              </a:rPr>
              <a:t> </a:t>
            </a:r>
            <a:r>
              <a:rPr lang="en-US" sz="1800" kern="100" dirty="0" err="1">
                <a:latin typeface="Nikosh" panose="02000000000000000000" pitchFamily="2" charset="0"/>
                <a:cs typeface="Nikosh" panose="02000000000000000000" pitchFamily="2" charset="0"/>
              </a:rPr>
              <a:t>এবং</a:t>
            </a:r>
            <a:r>
              <a:rPr lang="en-US" sz="1800" kern="100" dirty="0">
                <a:latin typeface="Nikosh" panose="02000000000000000000" pitchFamily="2" charset="0"/>
                <a:cs typeface="Nikosh" panose="02000000000000000000" pitchFamily="2" charset="0"/>
              </a:rPr>
              <a:t> </a:t>
            </a:r>
            <a:r>
              <a:rPr lang="en-US" sz="1800" kern="100" dirty="0" err="1">
                <a:latin typeface="Nikosh" panose="02000000000000000000" pitchFamily="2" charset="0"/>
                <a:cs typeface="Nikosh" panose="02000000000000000000" pitchFamily="2" charset="0"/>
              </a:rPr>
              <a:t>তাহা</a:t>
            </a:r>
            <a:r>
              <a:rPr lang="en-US" sz="1800" kern="100" dirty="0">
                <a:latin typeface="Nikosh" panose="02000000000000000000" pitchFamily="2" charset="0"/>
                <a:cs typeface="Nikosh" panose="02000000000000000000" pitchFamily="2" charset="0"/>
              </a:rPr>
              <a:t> </a:t>
            </a:r>
            <a:r>
              <a:rPr lang="en-US" sz="1800" kern="100" dirty="0" err="1">
                <a:latin typeface="Nikosh" panose="02000000000000000000" pitchFamily="2" charset="0"/>
                <a:cs typeface="Nikosh" panose="02000000000000000000" pitchFamily="2" charset="0"/>
              </a:rPr>
              <a:t>রিটার্নিং</a:t>
            </a:r>
            <a:r>
              <a:rPr lang="en-US" sz="1800" kern="100" dirty="0">
                <a:latin typeface="Nikosh" panose="02000000000000000000" pitchFamily="2" charset="0"/>
                <a:cs typeface="Nikosh" panose="02000000000000000000" pitchFamily="2" charset="0"/>
              </a:rPr>
              <a:t> </a:t>
            </a:r>
            <a:r>
              <a:rPr lang="en-US" sz="1800" kern="100" dirty="0" err="1">
                <a:latin typeface="Nikosh" panose="02000000000000000000" pitchFamily="2" charset="0"/>
                <a:cs typeface="Nikosh" panose="02000000000000000000" pitchFamily="2" charset="0"/>
              </a:rPr>
              <a:t>অফিসারকে</a:t>
            </a:r>
            <a:r>
              <a:rPr lang="en-US" sz="1800" kern="100" dirty="0">
                <a:latin typeface="Nikosh" panose="02000000000000000000" pitchFamily="2" charset="0"/>
                <a:cs typeface="Nikosh" panose="02000000000000000000" pitchFamily="2" charset="0"/>
              </a:rPr>
              <a:t> </a:t>
            </a:r>
            <a:r>
              <a:rPr lang="en-US" sz="1800" kern="100" dirty="0" err="1">
                <a:latin typeface="Nikosh" panose="02000000000000000000" pitchFamily="2" charset="0"/>
                <a:cs typeface="Nikosh" panose="02000000000000000000" pitchFamily="2" charset="0"/>
              </a:rPr>
              <a:t>অবহিত</a:t>
            </a:r>
            <a:r>
              <a:rPr lang="en-US" sz="1800" kern="100" dirty="0">
                <a:latin typeface="Nikosh" panose="02000000000000000000" pitchFamily="2" charset="0"/>
                <a:cs typeface="Nikosh" panose="02000000000000000000" pitchFamily="2" charset="0"/>
              </a:rPr>
              <a:t> </a:t>
            </a:r>
            <a:r>
              <a:rPr lang="en-US" sz="1800" kern="100" dirty="0" err="1">
                <a:latin typeface="Nikosh" panose="02000000000000000000" pitchFamily="2" charset="0"/>
                <a:cs typeface="Nikosh" panose="02000000000000000000" pitchFamily="2" charset="0"/>
              </a:rPr>
              <a:t>করিবেন</a:t>
            </a:r>
            <a:r>
              <a:rPr lang="en-US" sz="1800" kern="100" dirty="0">
                <a:latin typeface="Nikosh" panose="02000000000000000000" pitchFamily="2" charset="0"/>
                <a:cs typeface="Nikosh" panose="02000000000000000000" pitchFamily="2" charset="0"/>
              </a:rPr>
              <a:t>; </a:t>
            </a:r>
          </a:p>
        </p:txBody>
      </p:sp>
      <p:sp>
        <p:nvSpPr>
          <p:cNvPr id="810" name="Google Shape;810;p66"/>
          <p:cNvSpPr txBox="1">
            <a:spLocks noGrp="1"/>
          </p:cNvSpPr>
          <p:nvPr>
            <p:ph type="title" idx="7"/>
          </p:nvPr>
        </p:nvSpPr>
        <p:spPr>
          <a:xfrm>
            <a:off x="5098300" y="471344"/>
            <a:ext cx="3846600" cy="578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500" dirty="0">
                <a:latin typeface="Nikosh" panose="02000000000000000000" pitchFamily="2" charset="0"/>
                <a:ea typeface="Tiro Bangla"/>
                <a:cs typeface="Nikosh" panose="02000000000000000000" pitchFamily="2" charset="0"/>
                <a:sym typeface="Tiro Bangla"/>
              </a:rPr>
              <a:t>বর্জনীয়</a:t>
            </a:r>
            <a:endParaRPr sz="2500" dirty="0">
              <a:latin typeface="Nikosh" panose="02000000000000000000" pitchFamily="2" charset="0"/>
              <a:ea typeface="Tiro Bangla"/>
              <a:cs typeface="Nikosh" panose="02000000000000000000" pitchFamily="2" charset="0"/>
              <a:sym typeface="Tiro Bangla"/>
            </a:endParaRPr>
          </a:p>
        </p:txBody>
      </p:sp>
      <p:sp>
        <p:nvSpPr>
          <p:cNvPr id="811" name="Google Shape;811;p66"/>
          <p:cNvSpPr txBox="1">
            <a:spLocks noGrp="1"/>
          </p:cNvSpPr>
          <p:nvPr>
            <p:ph type="body" idx="9"/>
          </p:nvPr>
        </p:nvSpPr>
        <p:spPr>
          <a:xfrm>
            <a:off x="4837500" y="1050044"/>
            <a:ext cx="3846600" cy="3297106"/>
          </a:xfrm>
          <a:prstGeom prst="rect">
            <a:avLst/>
          </a:prstGeom>
        </p:spPr>
        <p:txBody>
          <a:bodyPr spcFirstLastPara="1" wrap="square" lIns="91425" tIns="91425" rIns="91425" bIns="91425" anchor="t" anchorCtr="0">
            <a:noAutofit/>
          </a:bodyPr>
          <a:lstStyle/>
          <a:p>
            <a:pPr marL="0" indent="0" algn="just">
              <a:spcBef>
                <a:spcPts val="1200"/>
              </a:spcBef>
              <a:buNone/>
            </a:pPr>
            <a:r>
              <a:rPr lang="en-US" sz="2200" kern="100" dirty="0">
                <a:latin typeface="Nikosh" panose="02000000000000000000" pitchFamily="2" charset="0"/>
                <a:cs typeface="Nikosh" panose="02000000000000000000" pitchFamily="2" charset="0"/>
              </a:rPr>
              <a:t>৭। </a:t>
            </a:r>
            <a:r>
              <a:rPr lang="en-US" sz="2200" kern="100" dirty="0" err="1">
                <a:latin typeface="Nikosh" panose="02000000000000000000" pitchFamily="2" charset="0"/>
                <a:cs typeface="Nikosh" panose="02000000000000000000" pitchFamily="2" charset="0"/>
              </a:rPr>
              <a:t>ভোটকেন্দ্রের</a:t>
            </a:r>
            <a:r>
              <a:rPr lang="en-US" sz="2200" kern="100" dirty="0">
                <a:latin typeface="Nikosh" panose="02000000000000000000" pitchFamily="2" charset="0"/>
                <a:cs typeface="Nikosh" panose="02000000000000000000" pitchFamily="2" charset="0"/>
              </a:rPr>
              <a:t> </a:t>
            </a:r>
            <a:r>
              <a:rPr lang="en-US" sz="2200" kern="100" dirty="0" err="1">
                <a:latin typeface="Nikosh" panose="02000000000000000000" pitchFamily="2" charset="0"/>
                <a:cs typeface="Nikosh" panose="02000000000000000000" pitchFamily="2" charset="0"/>
              </a:rPr>
              <a:t>চৌহদ্দির</a:t>
            </a:r>
            <a:r>
              <a:rPr lang="en-US" sz="2200" kern="100" dirty="0">
                <a:latin typeface="Nikosh" panose="02000000000000000000" pitchFamily="2" charset="0"/>
                <a:cs typeface="Nikosh" panose="02000000000000000000" pitchFamily="2" charset="0"/>
              </a:rPr>
              <a:t> </a:t>
            </a:r>
            <a:r>
              <a:rPr lang="en-US" sz="2200" kern="100" dirty="0" err="1">
                <a:latin typeface="Nikosh" panose="02000000000000000000" pitchFamily="2" charset="0"/>
                <a:cs typeface="Nikosh" panose="02000000000000000000" pitchFamily="2" charset="0"/>
              </a:rPr>
              <a:t>মধ্যে</a:t>
            </a:r>
            <a:r>
              <a:rPr lang="en-US" sz="2200" kern="100" dirty="0">
                <a:latin typeface="Nikosh" panose="02000000000000000000" pitchFamily="2" charset="0"/>
                <a:cs typeface="Nikosh" panose="02000000000000000000" pitchFamily="2" charset="0"/>
              </a:rPr>
              <a:t> </a:t>
            </a:r>
            <a:r>
              <a:rPr lang="en-US" sz="2200" kern="100" dirty="0" err="1">
                <a:latin typeface="Nikosh" panose="02000000000000000000" pitchFamily="2" charset="0"/>
                <a:cs typeface="Nikosh" panose="02000000000000000000" pitchFamily="2" charset="0"/>
              </a:rPr>
              <a:t>ধূমপান</a:t>
            </a:r>
            <a:r>
              <a:rPr lang="en-US" sz="2200" kern="100" dirty="0">
                <a:latin typeface="Nikosh" panose="02000000000000000000" pitchFamily="2" charset="0"/>
                <a:cs typeface="Nikosh" panose="02000000000000000000" pitchFamily="2" charset="0"/>
              </a:rPr>
              <a:t> ,</a:t>
            </a:r>
            <a:r>
              <a:rPr lang="en-US" sz="2200" kern="100" dirty="0" err="1">
                <a:latin typeface="Nikosh" panose="02000000000000000000" pitchFamily="2" charset="0"/>
                <a:cs typeface="Nikosh" panose="02000000000000000000" pitchFamily="2" charset="0"/>
              </a:rPr>
              <a:t>দিয়াশালাই</a:t>
            </a:r>
            <a:r>
              <a:rPr lang="en-US" sz="2200" kern="100" dirty="0">
                <a:latin typeface="Nikosh" panose="02000000000000000000" pitchFamily="2" charset="0"/>
                <a:cs typeface="Nikosh" panose="02000000000000000000" pitchFamily="2" charset="0"/>
              </a:rPr>
              <a:t>, </a:t>
            </a:r>
            <a:r>
              <a:rPr lang="en-US" sz="2200" kern="100" dirty="0" err="1">
                <a:latin typeface="Nikosh" panose="02000000000000000000" pitchFamily="2" charset="0"/>
                <a:cs typeface="Nikosh" panose="02000000000000000000" pitchFamily="2" charset="0"/>
              </a:rPr>
              <a:t>লাইটারসহ</a:t>
            </a:r>
            <a:r>
              <a:rPr lang="en-US" sz="2200" kern="100" dirty="0">
                <a:latin typeface="Nikosh" panose="02000000000000000000" pitchFamily="2" charset="0"/>
                <a:cs typeface="Nikosh" panose="02000000000000000000" pitchFamily="2" charset="0"/>
              </a:rPr>
              <a:t> </a:t>
            </a:r>
            <a:r>
              <a:rPr lang="en-US" sz="2200" kern="100" dirty="0" err="1">
                <a:latin typeface="Nikosh" panose="02000000000000000000" pitchFamily="2" charset="0"/>
                <a:cs typeface="Nikosh" panose="02000000000000000000" pitchFamily="2" charset="0"/>
              </a:rPr>
              <a:t>সকল</a:t>
            </a:r>
            <a:r>
              <a:rPr lang="en-US" sz="2200" kern="100" dirty="0">
                <a:latin typeface="Nikosh" panose="02000000000000000000" pitchFamily="2" charset="0"/>
                <a:cs typeface="Nikosh" panose="02000000000000000000" pitchFamily="2" charset="0"/>
              </a:rPr>
              <a:t> </a:t>
            </a:r>
            <a:r>
              <a:rPr lang="en-US" sz="2200" kern="100" dirty="0" err="1">
                <a:latin typeface="Nikosh" panose="02000000000000000000" pitchFamily="2" charset="0"/>
                <a:cs typeface="Nikosh" panose="02000000000000000000" pitchFamily="2" charset="0"/>
              </a:rPr>
              <a:t>দাহ্য</a:t>
            </a:r>
            <a:r>
              <a:rPr lang="en-US" sz="2200" kern="100" dirty="0">
                <a:latin typeface="Nikosh" panose="02000000000000000000" pitchFamily="2" charset="0"/>
                <a:cs typeface="Nikosh" panose="02000000000000000000" pitchFamily="2" charset="0"/>
              </a:rPr>
              <a:t> </a:t>
            </a:r>
            <a:r>
              <a:rPr lang="en-US" sz="2200" kern="100" dirty="0" err="1">
                <a:latin typeface="Nikosh" panose="02000000000000000000" pitchFamily="2" charset="0"/>
                <a:cs typeface="Nikosh" panose="02000000000000000000" pitchFamily="2" charset="0"/>
              </a:rPr>
              <a:t>পদার্থ</a:t>
            </a:r>
            <a:r>
              <a:rPr lang="en-US" sz="2200" kern="100" dirty="0">
                <a:latin typeface="Nikosh" panose="02000000000000000000" pitchFamily="2" charset="0"/>
                <a:cs typeface="Nikosh" panose="02000000000000000000" pitchFamily="2" charset="0"/>
              </a:rPr>
              <a:t> </a:t>
            </a:r>
            <a:r>
              <a:rPr lang="en-US" sz="2200" kern="100" dirty="0" err="1">
                <a:latin typeface="Nikosh" panose="02000000000000000000" pitchFamily="2" charset="0"/>
                <a:cs typeface="Nikosh" panose="02000000000000000000" pitchFamily="2" charset="0"/>
              </a:rPr>
              <a:t>ব্যবহার</a:t>
            </a:r>
            <a:r>
              <a:rPr lang="en-US" sz="2200" kern="100" dirty="0">
                <a:latin typeface="Nikosh" panose="02000000000000000000" pitchFamily="2" charset="0"/>
                <a:cs typeface="Nikosh" panose="02000000000000000000" pitchFamily="2" charset="0"/>
              </a:rPr>
              <a:t> </a:t>
            </a:r>
            <a:r>
              <a:rPr lang="en-US" sz="2200" kern="100" dirty="0" err="1">
                <a:latin typeface="Nikosh" panose="02000000000000000000" pitchFamily="2" charset="0"/>
                <a:cs typeface="Nikosh" panose="02000000000000000000" pitchFamily="2" charset="0"/>
              </a:rPr>
              <a:t>নিষিদ্ধ</a:t>
            </a:r>
            <a:r>
              <a:rPr lang="en-US" sz="2200" kern="100" dirty="0">
                <a:latin typeface="Nikosh" panose="02000000000000000000" pitchFamily="2" charset="0"/>
                <a:cs typeface="Nikosh" panose="02000000000000000000" pitchFamily="2" charset="0"/>
              </a:rPr>
              <a:t> </a:t>
            </a:r>
            <a:r>
              <a:rPr lang="en-US" sz="2200" kern="100" dirty="0" err="1">
                <a:latin typeface="Nikosh" panose="02000000000000000000" pitchFamily="2" charset="0"/>
                <a:cs typeface="Nikosh" panose="02000000000000000000" pitchFamily="2" charset="0"/>
              </a:rPr>
              <a:t>করা</a:t>
            </a:r>
            <a:r>
              <a:rPr lang="en-US" sz="2200" kern="100" dirty="0">
                <a:latin typeface="Nikosh" panose="02000000000000000000" pitchFamily="2" charset="0"/>
                <a:cs typeface="Nikosh" panose="02000000000000000000" pitchFamily="2" charset="0"/>
              </a:rPr>
              <a:t>।</a:t>
            </a:r>
          </a:p>
          <a:p>
            <a:pPr marL="0" indent="0" algn="just">
              <a:spcBef>
                <a:spcPts val="1200"/>
              </a:spcBef>
              <a:buNone/>
            </a:pPr>
            <a:r>
              <a:rPr lang="en-US" sz="2200" kern="100" dirty="0">
                <a:latin typeface="Nikosh" panose="02000000000000000000" pitchFamily="2" charset="0"/>
                <a:cs typeface="Nikosh" panose="02000000000000000000" pitchFamily="2" charset="0"/>
              </a:rPr>
              <a:t>৮। </a:t>
            </a:r>
            <a:r>
              <a:rPr lang="en-US" sz="2200" kern="100" dirty="0" err="1">
                <a:latin typeface="Nikosh" panose="02000000000000000000" pitchFamily="2" charset="0"/>
                <a:cs typeface="Nikosh" panose="02000000000000000000" pitchFamily="2" charset="0"/>
              </a:rPr>
              <a:t>ভোটকেন্দ্রের</a:t>
            </a:r>
            <a:r>
              <a:rPr lang="en-US" sz="2200" kern="100" dirty="0">
                <a:latin typeface="Nikosh" panose="02000000000000000000" pitchFamily="2" charset="0"/>
                <a:cs typeface="Nikosh" panose="02000000000000000000" pitchFamily="2" charset="0"/>
              </a:rPr>
              <a:t> </a:t>
            </a:r>
            <a:r>
              <a:rPr lang="en-US" sz="2200" kern="100" dirty="0" err="1">
                <a:latin typeface="Nikosh" panose="02000000000000000000" pitchFamily="2" charset="0"/>
                <a:cs typeface="Nikosh" panose="02000000000000000000" pitchFamily="2" charset="0"/>
              </a:rPr>
              <a:t>অভ্যন্তরে</a:t>
            </a:r>
            <a:r>
              <a:rPr lang="en-US" sz="2200" kern="100" dirty="0">
                <a:latin typeface="Nikosh" panose="02000000000000000000" pitchFamily="2" charset="0"/>
                <a:cs typeface="Nikosh" panose="02000000000000000000" pitchFamily="2" charset="0"/>
              </a:rPr>
              <a:t> </a:t>
            </a:r>
            <a:r>
              <a:rPr lang="en-US" sz="2200" kern="100" dirty="0" err="1">
                <a:latin typeface="Nikosh" panose="02000000000000000000" pitchFamily="2" charset="0"/>
                <a:cs typeface="Nikosh" panose="02000000000000000000" pitchFamily="2" charset="0"/>
              </a:rPr>
              <a:t>বৈদ্যুতিক</a:t>
            </a:r>
            <a:r>
              <a:rPr lang="en-US" sz="2200" kern="100" dirty="0">
                <a:latin typeface="Nikosh" panose="02000000000000000000" pitchFamily="2" charset="0"/>
                <a:cs typeface="Nikosh" panose="02000000000000000000" pitchFamily="2" charset="0"/>
              </a:rPr>
              <a:t> </a:t>
            </a:r>
            <a:r>
              <a:rPr lang="en-US" sz="2200" kern="100" dirty="0" err="1">
                <a:latin typeface="Nikosh" panose="02000000000000000000" pitchFamily="2" charset="0"/>
                <a:cs typeface="Nikosh" panose="02000000000000000000" pitchFamily="2" charset="0"/>
              </a:rPr>
              <a:t>হিটার</a:t>
            </a:r>
            <a:r>
              <a:rPr lang="en-US" sz="2200" kern="100" dirty="0">
                <a:latin typeface="Nikosh" panose="02000000000000000000" pitchFamily="2" charset="0"/>
                <a:cs typeface="Nikosh" panose="02000000000000000000" pitchFamily="2" charset="0"/>
              </a:rPr>
              <a:t> </a:t>
            </a:r>
            <a:r>
              <a:rPr lang="en-US" sz="2200" kern="100" dirty="0" err="1">
                <a:latin typeface="Nikosh" panose="02000000000000000000" pitchFamily="2" charset="0"/>
                <a:cs typeface="Nikosh" panose="02000000000000000000" pitchFamily="2" charset="0"/>
              </a:rPr>
              <a:t>বা</a:t>
            </a:r>
            <a:r>
              <a:rPr lang="en-US" sz="2200" kern="100" dirty="0">
                <a:latin typeface="Nikosh" panose="02000000000000000000" pitchFamily="2" charset="0"/>
                <a:cs typeface="Nikosh" panose="02000000000000000000" pitchFamily="2" charset="0"/>
              </a:rPr>
              <a:t> </a:t>
            </a:r>
            <a:r>
              <a:rPr lang="en-US" sz="2200" kern="100" dirty="0" err="1">
                <a:latin typeface="Nikosh" panose="02000000000000000000" pitchFamily="2" charset="0"/>
                <a:cs typeface="Nikosh" panose="02000000000000000000" pitchFamily="2" charset="0"/>
              </a:rPr>
              <a:t>যে</a:t>
            </a:r>
            <a:r>
              <a:rPr lang="en-US" sz="2200" kern="100" dirty="0">
                <a:latin typeface="Nikosh" panose="02000000000000000000" pitchFamily="2" charset="0"/>
                <a:cs typeface="Nikosh" panose="02000000000000000000" pitchFamily="2" charset="0"/>
              </a:rPr>
              <a:t> </a:t>
            </a:r>
            <a:r>
              <a:rPr lang="en-US" sz="2200" kern="100" dirty="0" err="1">
                <a:latin typeface="Nikosh" panose="02000000000000000000" pitchFamily="2" charset="0"/>
                <a:cs typeface="Nikosh" panose="02000000000000000000" pitchFamily="2" charset="0"/>
              </a:rPr>
              <a:t>কোন</a:t>
            </a:r>
            <a:r>
              <a:rPr lang="en-US" sz="2200" kern="100" dirty="0">
                <a:latin typeface="Nikosh" panose="02000000000000000000" pitchFamily="2" charset="0"/>
                <a:cs typeface="Nikosh" panose="02000000000000000000" pitchFamily="2" charset="0"/>
              </a:rPr>
              <a:t> </a:t>
            </a:r>
            <a:r>
              <a:rPr lang="en-US" sz="2200" kern="100" dirty="0" err="1">
                <a:latin typeface="Nikosh" panose="02000000000000000000" pitchFamily="2" charset="0"/>
                <a:cs typeface="Nikosh" panose="02000000000000000000" pitchFamily="2" charset="0"/>
              </a:rPr>
              <a:t>ধরণের</a:t>
            </a:r>
            <a:r>
              <a:rPr lang="en-US" sz="2200" kern="100" dirty="0">
                <a:latin typeface="Nikosh" panose="02000000000000000000" pitchFamily="2" charset="0"/>
                <a:cs typeface="Nikosh" panose="02000000000000000000" pitchFamily="2" charset="0"/>
              </a:rPr>
              <a:t> </a:t>
            </a:r>
            <a:r>
              <a:rPr lang="en-US" sz="2200" kern="100" dirty="0" err="1">
                <a:latin typeface="Nikosh" panose="02000000000000000000" pitchFamily="2" charset="0"/>
                <a:cs typeface="Nikosh" panose="02000000000000000000" pitchFamily="2" charset="0"/>
              </a:rPr>
              <a:t>চুলা</a:t>
            </a:r>
            <a:r>
              <a:rPr lang="en-US" sz="2200" kern="100" dirty="0">
                <a:latin typeface="Nikosh" panose="02000000000000000000" pitchFamily="2" charset="0"/>
                <a:cs typeface="Nikosh" panose="02000000000000000000" pitchFamily="2" charset="0"/>
              </a:rPr>
              <a:t> </a:t>
            </a:r>
            <a:r>
              <a:rPr lang="en-US" sz="2200" kern="100" dirty="0" err="1">
                <a:latin typeface="Nikosh" panose="02000000000000000000" pitchFamily="2" charset="0"/>
                <a:cs typeface="Nikosh" panose="02000000000000000000" pitchFamily="2" charset="0"/>
              </a:rPr>
              <a:t>সম্পূর্ণ</a:t>
            </a:r>
            <a:r>
              <a:rPr lang="en-US" sz="2200" kern="100" dirty="0">
                <a:latin typeface="Nikosh" panose="02000000000000000000" pitchFamily="2" charset="0"/>
                <a:cs typeface="Nikosh" panose="02000000000000000000" pitchFamily="2" charset="0"/>
              </a:rPr>
              <a:t> </a:t>
            </a:r>
            <a:r>
              <a:rPr lang="en-US" sz="2200" kern="100" dirty="0" err="1">
                <a:latin typeface="Nikosh" panose="02000000000000000000" pitchFamily="2" charset="0"/>
                <a:cs typeface="Nikosh" panose="02000000000000000000" pitchFamily="2" charset="0"/>
              </a:rPr>
              <a:t>নিষিদ্ধ</a:t>
            </a:r>
            <a:r>
              <a:rPr lang="en-US" sz="2200" kern="100" dirty="0">
                <a:latin typeface="Nikosh" panose="02000000000000000000" pitchFamily="2" charset="0"/>
                <a:cs typeface="Nikosh" panose="02000000000000000000" pitchFamily="2" charset="0"/>
              </a:rPr>
              <a:t> </a:t>
            </a:r>
            <a:r>
              <a:rPr lang="en-US" sz="2200" kern="100" dirty="0" err="1">
                <a:latin typeface="Nikosh" panose="02000000000000000000" pitchFamily="2" charset="0"/>
                <a:cs typeface="Nikosh" panose="02000000000000000000" pitchFamily="2" charset="0"/>
              </a:rPr>
              <a:t>করা</a:t>
            </a:r>
            <a:r>
              <a:rPr lang="en-US" sz="2200" kern="100" dirty="0">
                <a:latin typeface="Nikosh" panose="02000000000000000000" pitchFamily="2" charset="0"/>
                <a:cs typeface="Nikosh" panose="02000000000000000000" pitchFamily="2" charset="0"/>
              </a:rPr>
              <a:t>। </a:t>
            </a:r>
          </a:p>
          <a:p>
            <a:pPr marL="0" lvl="0" indent="0" algn="just" rtl="0">
              <a:lnSpc>
                <a:spcPct val="115000"/>
              </a:lnSpc>
              <a:spcBef>
                <a:spcPts val="1200"/>
              </a:spcBef>
              <a:spcAft>
                <a:spcPts val="0"/>
              </a:spcAft>
              <a:buClr>
                <a:schemeClr val="dk2"/>
              </a:buClr>
              <a:buSzPts val="1100"/>
              <a:buNone/>
            </a:pPr>
            <a:r>
              <a:rPr lang="en" sz="1800" dirty="0">
                <a:latin typeface="Tiro Bangla"/>
                <a:ea typeface="Tiro Bangla"/>
                <a:cs typeface="Tiro Bangla"/>
                <a:sym typeface="Tiro Bangla"/>
              </a:rPr>
              <a:t> </a:t>
            </a:r>
            <a:endParaRPr sz="1800" dirty="0">
              <a:latin typeface="Tiro Bangla"/>
              <a:ea typeface="Tiro Bangla"/>
              <a:cs typeface="Tiro Bangla"/>
              <a:sym typeface="Tiro Bangla"/>
            </a:endParaRPr>
          </a:p>
          <a:p>
            <a:pPr marL="0" lvl="0" indent="0" algn="just" rtl="0">
              <a:lnSpc>
                <a:spcPct val="115000"/>
              </a:lnSpc>
              <a:spcBef>
                <a:spcPts val="1200"/>
              </a:spcBef>
              <a:spcAft>
                <a:spcPts val="0"/>
              </a:spcAft>
              <a:buClr>
                <a:schemeClr val="dk2"/>
              </a:buClr>
              <a:buSzPts val="1100"/>
              <a:buNone/>
            </a:pPr>
            <a:endParaRPr sz="1800" dirty="0">
              <a:latin typeface="Tiro Bangla"/>
              <a:ea typeface="Tiro Bangla"/>
              <a:cs typeface="Tiro Bangla"/>
              <a:sym typeface="Tiro Bangla"/>
            </a:endParaRPr>
          </a:p>
          <a:p>
            <a:pPr marL="0" lvl="0" indent="0" algn="just" rtl="0">
              <a:spcBef>
                <a:spcPts val="0"/>
              </a:spcBef>
              <a:spcAft>
                <a:spcPts val="1200"/>
              </a:spcAft>
              <a:buClr>
                <a:schemeClr val="dk2"/>
              </a:buClr>
              <a:buSzPts val="1100"/>
              <a:buNone/>
            </a:pPr>
            <a:endParaRPr sz="1800" dirty="0">
              <a:latin typeface="Tiro Bangla"/>
              <a:ea typeface="Tiro Bangla"/>
              <a:cs typeface="Tiro Bangla"/>
              <a:sym typeface="Tiro Bangla"/>
            </a:endParaRPr>
          </a:p>
        </p:txBody>
      </p:sp>
    </p:spTree>
    <p:extLst>
      <p:ext uri="{BB962C8B-B14F-4D97-AF65-F5344CB8AC3E}">
        <p14:creationId xmlns:p14="http://schemas.microsoft.com/office/powerpoint/2010/main" val="35202325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805"/>
        <p:cNvGrpSpPr/>
        <p:nvPr/>
      </p:nvGrpSpPr>
      <p:grpSpPr>
        <a:xfrm>
          <a:off x="0" y="0"/>
          <a:ext cx="0" cy="0"/>
          <a:chOff x="0" y="0"/>
          <a:chExt cx="0" cy="0"/>
        </a:xfrm>
      </p:grpSpPr>
      <p:sp>
        <p:nvSpPr>
          <p:cNvPr id="806" name="Google Shape;806;p66"/>
          <p:cNvSpPr txBox="1">
            <a:spLocks noGrp="1"/>
          </p:cNvSpPr>
          <p:nvPr>
            <p:ph type="subTitle" idx="1"/>
          </p:nvPr>
        </p:nvSpPr>
        <p:spPr>
          <a:xfrm>
            <a:off x="366100" y="4773588"/>
            <a:ext cx="3539400" cy="282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Student Name</a:t>
            </a:r>
            <a:endParaRPr/>
          </a:p>
        </p:txBody>
      </p:sp>
      <p:sp>
        <p:nvSpPr>
          <p:cNvPr id="807" name="Google Shape;807;p66"/>
          <p:cNvSpPr txBox="1">
            <a:spLocks noGrp="1"/>
          </p:cNvSpPr>
          <p:nvPr>
            <p:ph type="subTitle" idx="2"/>
          </p:nvPr>
        </p:nvSpPr>
        <p:spPr>
          <a:xfrm>
            <a:off x="5251900" y="4773588"/>
            <a:ext cx="3539400" cy="282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en"/>
              <a:t>Class Name</a:t>
            </a:r>
            <a:endParaRPr/>
          </a:p>
        </p:txBody>
      </p:sp>
      <p:sp>
        <p:nvSpPr>
          <p:cNvPr id="808" name="Google Shape;808;p66"/>
          <p:cNvSpPr txBox="1">
            <a:spLocks noGrp="1"/>
          </p:cNvSpPr>
          <p:nvPr>
            <p:ph type="title"/>
          </p:nvPr>
        </p:nvSpPr>
        <p:spPr>
          <a:xfrm>
            <a:off x="366100" y="471344"/>
            <a:ext cx="3846600" cy="578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500" dirty="0">
                <a:latin typeface="Nikosh" panose="02000000000000000000" pitchFamily="2" charset="0"/>
                <a:ea typeface="Tiro Bangla"/>
                <a:cs typeface="Nikosh" panose="02000000000000000000" pitchFamily="2" charset="0"/>
                <a:sym typeface="Tiro Bangla"/>
              </a:rPr>
              <a:t>করণীয় </a:t>
            </a:r>
            <a:endParaRPr sz="2500" dirty="0">
              <a:latin typeface="Nikosh" panose="02000000000000000000" pitchFamily="2" charset="0"/>
              <a:ea typeface="Tiro Bangla"/>
              <a:cs typeface="Nikosh" panose="02000000000000000000" pitchFamily="2" charset="0"/>
              <a:sym typeface="Tiro Bangla"/>
            </a:endParaRPr>
          </a:p>
        </p:txBody>
      </p:sp>
      <p:sp>
        <p:nvSpPr>
          <p:cNvPr id="809" name="Google Shape;809;p66"/>
          <p:cNvSpPr txBox="1">
            <a:spLocks noGrp="1"/>
          </p:cNvSpPr>
          <p:nvPr>
            <p:ph type="body" idx="4"/>
          </p:nvPr>
        </p:nvSpPr>
        <p:spPr>
          <a:xfrm>
            <a:off x="366100" y="1050044"/>
            <a:ext cx="3846600" cy="3296981"/>
          </a:xfrm>
          <a:prstGeom prst="rect">
            <a:avLst/>
          </a:prstGeom>
        </p:spPr>
        <p:txBody>
          <a:bodyPr spcFirstLastPara="1" wrap="square" lIns="91425" tIns="91425" rIns="91425" bIns="91425" anchor="t" anchorCtr="0">
            <a:noAutofit/>
          </a:bodyPr>
          <a:lstStyle/>
          <a:p>
            <a:pPr marL="0" lvl="0" indent="0" algn="just" defTabSz="457200">
              <a:lnSpc>
                <a:spcPct val="125000"/>
              </a:lnSpc>
              <a:spcBef>
                <a:spcPts val="1200"/>
              </a:spcBef>
              <a:buClrTx/>
              <a:buSzTx/>
              <a:buNone/>
              <a:defRPr/>
            </a:pPr>
            <a:r>
              <a:rPr lang="bn-BD" sz="2200" kern="100" dirty="0">
                <a:latin typeface="Nikosh" panose="02000000000000000000" pitchFamily="2" charset="0"/>
                <a:cs typeface="Nikosh" panose="02000000000000000000" pitchFamily="2" charset="0"/>
              </a:rPr>
              <a:t>৫। ভোট কেন্দ্রে শৃঙ্খলা বজায় </a:t>
            </a:r>
            <a:r>
              <a:rPr lang="bn-BD" sz="2200" kern="100" dirty="0" err="1">
                <a:latin typeface="Nikosh" panose="02000000000000000000" pitchFamily="2" charset="0"/>
                <a:cs typeface="Nikosh" panose="02000000000000000000" pitchFamily="2" charset="0"/>
              </a:rPr>
              <a:t>রাখিবেন</a:t>
            </a:r>
            <a:r>
              <a:rPr lang="bn-BD" sz="2200" kern="100" dirty="0">
                <a:latin typeface="Nikosh" panose="02000000000000000000" pitchFamily="2" charset="0"/>
                <a:cs typeface="Nikosh" panose="02000000000000000000" pitchFamily="2" charset="0"/>
              </a:rPr>
              <a:t> এবং </a:t>
            </a:r>
            <a:r>
              <a:rPr lang="bn-BD" sz="2200" kern="100" dirty="0" err="1">
                <a:latin typeface="Nikosh" panose="02000000000000000000" pitchFamily="2" charset="0"/>
                <a:cs typeface="Nikosh" panose="02000000000000000000" pitchFamily="2" charset="0"/>
              </a:rPr>
              <a:t>ভোটকেন্দ্রে</a:t>
            </a:r>
            <a:r>
              <a:rPr lang="bn-BD" sz="2200" kern="100" dirty="0">
                <a:latin typeface="Nikosh" panose="02000000000000000000" pitchFamily="2" charset="0"/>
                <a:cs typeface="Nikosh" panose="02000000000000000000" pitchFamily="2" charset="0"/>
              </a:rPr>
              <a:t> </a:t>
            </a:r>
            <a:r>
              <a:rPr lang="bn-BD" sz="2200" kern="100" dirty="0" err="1">
                <a:latin typeface="Nikosh" panose="02000000000000000000" pitchFamily="2" charset="0"/>
                <a:cs typeface="Nikosh" panose="02000000000000000000" pitchFamily="2" charset="0"/>
              </a:rPr>
              <a:t>অসদাচরণকারী</a:t>
            </a:r>
            <a:r>
              <a:rPr lang="bn-BD" sz="2200" kern="100" dirty="0">
                <a:latin typeface="Nikosh" panose="02000000000000000000" pitchFamily="2" charset="0"/>
                <a:cs typeface="Nikosh" panose="02000000000000000000" pitchFamily="2" charset="0"/>
              </a:rPr>
              <a:t> বা </a:t>
            </a:r>
            <a:r>
              <a:rPr lang="bn-BD" sz="2200" kern="100" dirty="0" err="1">
                <a:latin typeface="Nikosh" panose="02000000000000000000" pitchFamily="2" charset="0"/>
                <a:cs typeface="Nikosh" panose="02000000000000000000" pitchFamily="2" charset="0"/>
              </a:rPr>
              <a:t>প্রিজাইডিং</a:t>
            </a:r>
            <a:r>
              <a:rPr lang="bn-BD" sz="2200" kern="100" dirty="0">
                <a:latin typeface="Nikosh" panose="02000000000000000000" pitchFamily="2" charset="0"/>
                <a:cs typeface="Nikosh" panose="02000000000000000000" pitchFamily="2" charset="0"/>
              </a:rPr>
              <a:t> অফিসারের </a:t>
            </a:r>
            <a:r>
              <a:rPr lang="bn-BD" sz="2200" kern="100" dirty="0" err="1">
                <a:latin typeface="Nikosh" panose="02000000000000000000" pitchFamily="2" charset="0"/>
                <a:cs typeface="Nikosh" panose="02000000000000000000" pitchFamily="2" charset="0"/>
              </a:rPr>
              <a:t>আইনানুগ</a:t>
            </a:r>
            <a:r>
              <a:rPr lang="bn-BD" sz="2200" kern="100" dirty="0">
                <a:latin typeface="Nikosh" panose="02000000000000000000" pitchFamily="2" charset="0"/>
                <a:cs typeface="Nikosh" panose="02000000000000000000" pitchFamily="2" charset="0"/>
              </a:rPr>
              <a:t> আদেশ পালনে ব্যর্থ ব্যক্তিকে অপসারণ বা অপসারণের ব্যবস্থা গ্রহণ করিবেন;</a:t>
            </a:r>
          </a:p>
          <a:p>
            <a:pPr marL="0" lvl="0" indent="0" algn="just" defTabSz="457200">
              <a:lnSpc>
                <a:spcPct val="125000"/>
              </a:lnSpc>
              <a:spcBef>
                <a:spcPts val="1200"/>
              </a:spcBef>
              <a:buClrTx/>
              <a:buSzTx/>
              <a:buNone/>
              <a:defRPr/>
            </a:pPr>
            <a:r>
              <a:rPr lang="bn-BD" sz="2200" kern="100" dirty="0">
                <a:latin typeface="Nikosh" panose="02000000000000000000" pitchFamily="2" charset="0"/>
                <a:cs typeface="Nikosh" panose="02000000000000000000" pitchFamily="2" charset="0"/>
              </a:rPr>
              <a:t>৬। অন্ধ </a:t>
            </a:r>
            <a:r>
              <a:rPr lang="bn-BD" sz="2200" kern="100" dirty="0" err="1">
                <a:latin typeface="Nikosh" panose="02000000000000000000" pitchFamily="2" charset="0"/>
                <a:cs typeface="Nikosh" panose="02000000000000000000" pitchFamily="2" charset="0"/>
              </a:rPr>
              <a:t>ভোটারকে</a:t>
            </a:r>
            <a:r>
              <a:rPr lang="bn-BD" sz="2200" kern="100" dirty="0">
                <a:latin typeface="Nikosh" panose="02000000000000000000" pitchFamily="2" charset="0"/>
                <a:cs typeface="Nikosh" panose="02000000000000000000" pitchFamily="2" charset="0"/>
              </a:rPr>
              <a:t> অন্য কারো সহায়তা গ্রহণ করিতে দেয়া যাইবে;</a:t>
            </a:r>
          </a:p>
          <a:p>
            <a:pPr marL="0" lvl="0" indent="0" algn="just" defTabSz="457200">
              <a:lnSpc>
                <a:spcPct val="125000"/>
              </a:lnSpc>
              <a:spcBef>
                <a:spcPts val="1200"/>
              </a:spcBef>
              <a:buClrTx/>
              <a:buSzTx/>
              <a:buNone/>
              <a:defRPr/>
            </a:pPr>
            <a:endParaRPr lang="en-US" sz="1800" kern="100" dirty="0">
              <a:latin typeface="Nikosh" panose="02000000000000000000" pitchFamily="2" charset="0"/>
              <a:cs typeface="Nikosh" panose="02000000000000000000" pitchFamily="2" charset="0"/>
            </a:endParaRPr>
          </a:p>
        </p:txBody>
      </p:sp>
      <p:sp>
        <p:nvSpPr>
          <p:cNvPr id="810" name="Google Shape;810;p66"/>
          <p:cNvSpPr txBox="1">
            <a:spLocks noGrp="1"/>
          </p:cNvSpPr>
          <p:nvPr>
            <p:ph type="title" idx="7"/>
          </p:nvPr>
        </p:nvSpPr>
        <p:spPr>
          <a:xfrm>
            <a:off x="5098300" y="471344"/>
            <a:ext cx="3846600" cy="578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500" dirty="0">
                <a:latin typeface="Nikosh" panose="02000000000000000000" pitchFamily="2" charset="0"/>
                <a:ea typeface="Tiro Bangla"/>
                <a:cs typeface="Nikosh" panose="02000000000000000000" pitchFamily="2" charset="0"/>
                <a:sym typeface="Tiro Bangla"/>
              </a:rPr>
              <a:t>বর্জনীয়</a:t>
            </a:r>
            <a:endParaRPr sz="2500" dirty="0">
              <a:latin typeface="Nikosh" panose="02000000000000000000" pitchFamily="2" charset="0"/>
              <a:ea typeface="Tiro Bangla"/>
              <a:cs typeface="Nikosh" panose="02000000000000000000" pitchFamily="2" charset="0"/>
              <a:sym typeface="Tiro Bangla"/>
            </a:endParaRPr>
          </a:p>
        </p:txBody>
      </p:sp>
      <p:sp>
        <p:nvSpPr>
          <p:cNvPr id="811" name="Google Shape;811;p66"/>
          <p:cNvSpPr txBox="1">
            <a:spLocks noGrp="1"/>
          </p:cNvSpPr>
          <p:nvPr>
            <p:ph type="body" idx="9"/>
          </p:nvPr>
        </p:nvSpPr>
        <p:spPr>
          <a:xfrm>
            <a:off x="4837500" y="1050044"/>
            <a:ext cx="3846600" cy="3297106"/>
          </a:xfrm>
          <a:prstGeom prst="rect">
            <a:avLst/>
          </a:prstGeom>
        </p:spPr>
        <p:txBody>
          <a:bodyPr spcFirstLastPara="1" wrap="square" lIns="91425" tIns="91425" rIns="91425" bIns="91425" anchor="t" anchorCtr="0">
            <a:noAutofit/>
          </a:bodyPr>
          <a:lstStyle/>
          <a:p>
            <a:pPr marL="0" indent="0" algn="just">
              <a:spcBef>
                <a:spcPts val="1200"/>
              </a:spcBef>
              <a:buNone/>
            </a:pPr>
            <a:r>
              <a:rPr lang="bn-BD" sz="2200" kern="100" dirty="0">
                <a:latin typeface="NikoshBAN" panose="02000000000000000000" pitchFamily="2" charset="0"/>
                <a:cs typeface="NikoshBAN" panose="02000000000000000000" pitchFamily="2" charset="0"/>
              </a:rPr>
              <a:t>৯. নির্বাচন কমিশনের পক্ষ থেকে প্রদত্ত বৈধ </a:t>
            </a:r>
            <a:r>
              <a:rPr lang="bn-BD" sz="2200" kern="100" dirty="0" err="1">
                <a:latin typeface="NikoshBAN" panose="02000000000000000000" pitchFamily="2" charset="0"/>
                <a:cs typeface="NikoshBAN" panose="02000000000000000000" pitchFamily="2" charset="0"/>
              </a:rPr>
              <a:t>কার্ডধারী</a:t>
            </a:r>
            <a:r>
              <a:rPr lang="bn-BD" sz="2200" kern="100" dirty="0">
                <a:latin typeface="NikoshBAN" panose="02000000000000000000" pitchFamily="2" charset="0"/>
                <a:cs typeface="NikoshBAN" panose="02000000000000000000" pitchFamily="2" charset="0"/>
              </a:rPr>
              <a:t> সাংবাদিক সরাসরি </a:t>
            </a:r>
            <a:r>
              <a:rPr lang="bn-BD" sz="2200" kern="100" dirty="0" err="1">
                <a:latin typeface="NikoshBAN" panose="02000000000000000000" pitchFamily="2" charset="0"/>
                <a:cs typeface="NikoshBAN" panose="02000000000000000000" pitchFamily="2" charset="0"/>
              </a:rPr>
              <a:t>ভোটকেন্দ্রে</a:t>
            </a:r>
            <a:r>
              <a:rPr lang="bn-BD" sz="2200" kern="100" dirty="0">
                <a:latin typeface="NikoshBAN" panose="02000000000000000000" pitchFamily="2" charset="0"/>
                <a:cs typeface="NikoshBAN" panose="02000000000000000000" pitchFamily="2" charset="0"/>
              </a:rPr>
              <a:t> প্রবেশ করতে পারবেন। </a:t>
            </a:r>
            <a:r>
              <a:rPr lang="bn-BD" sz="2200" kern="100" dirty="0" err="1">
                <a:latin typeface="NikoshBAN" panose="02000000000000000000" pitchFamily="2" charset="0"/>
                <a:cs typeface="NikoshBAN" panose="02000000000000000000" pitchFamily="2" charset="0"/>
              </a:rPr>
              <a:t>ভোটকেন্দ্রে</a:t>
            </a:r>
            <a:r>
              <a:rPr lang="bn-BD" sz="2200" kern="100" dirty="0">
                <a:latin typeface="NikoshBAN" panose="02000000000000000000" pitchFamily="2" charset="0"/>
                <a:cs typeface="NikoshBAN" panose="02000000000000000000" pitchFamily="2" charset="0"/>
              </a:rPr>
              <a:t> প্রবেশের পর </a:t>
            </a:r>
            <a:r>
              <a:rPr lang="bn-BD" sz="2200" kern="100" dirty="0" err="1">
                <a:latin typeface="NikoshBAN" panose="02000000000000000000" pitchFamily="2" charset="0"/>
                <a:cs typeface="NikoshBAN" panose="02000000000000000000" pitchFamily="2" charset="0"/>
              </a:rPr>
              <a:t>প্রিজাইডিং</a:t>
            </a:r>
            <a:r>
              <a:rPr lang="bn-BD" sz="2200" kern="100" dirty="0">
                <a:latin typeface="NikoshBAN" panose="02000000000000000000" pitchFamily="2" charset="0"/>
                <a:cs typeface="NikoshBAN" panose="02000000000000000000" pitchFamily="2" charset="0"/>
              </a:rPr>
              <a:t> অফিসারকে অবহিত করে </a:t>
            </a:r>
            <a:r>
              <a:rPr lang="bn-BD" sz="2200" kern="100" dirty="0" err="1">
                <a:latin typeface="NikoshBAN" panose="02000000000000000000" pitchFamily="2" charset="0"/>
                <a:cs typeface="NikoshBAN" panose="02000000000000000000" pitchFamily="2" charset="0"/>
              </a:rPr>
              <a:t>ভোটগ্রহণ</a:t>
            </a:r>
            <a:r>
              <a:rPr lang="bn-BD" sz="2200" kern="100" dirty="0">
                <a:latin typeface="NikoshBAN" panose="02000000000000000000" pitchFamily="2" charset="0"/>
                <a:cs typeface="NikoshBAN" panose="02000000000000000000" pitchFamily="2" charset="0"/>
              </a:rPr>
              <a:t> কার্যক্রমের তথ্য সংগ্রহ, ছবি তোলা এবং ভিডিও ধারণ করতে পারবেন, তবে </a:t>
            </a:r>
            <a:r>
              <a:rPr lang="bn-BD" sz="2200" kern="100" dirty="0" err="1">
                <a:latin typeface="NikoshBAN" panose="02000000000000000000" pitchFamily="2" charset="0"/>
                <a:cs typeface="NikoshBAN" panose="02000000000000000000" pitchFamily="2" charset="0"/>
              </a:rPr>
              <a:t>কোনক্রমেই</a:t>
            </a:r>
            <a:r>
              <a:rPr lang="bn-BD" sz="2200" kern="100" dirty="0">
                <a:latin typeface="NikoshBAN" panose="02000000000000000000" pitchFamily="2" charset="0"/>
                <a:cs typeface="NikoshBAN" panose="02000000000000000000" pitchFamily="2" charset="0"/>
              </a:rPr>
              <a:t> গোপন কক্ষের ভিতরের ছবি ধারণ করতে পারবেন না;</a:t>
            </a:r>
          </a:p>
          <a:p>
            <a:pPr marL="0" lvl="0" indent="0" algn="just" rtl="0">
              <a:lnSpc>
                <a:spcPct val="115000"/>
              </a:lnSpc>
              <a:spcBef>
                <a:spcPts val="1200"/>
              </a:spcBef>
              <a:spcAft>
                <a:spcPts val="0"/>
              </a:spcAft>
              <a:buClr>
                <a:schemeClr val="dk2"/>
              </a:buClr>
              <a:buSzPts val="1100"/>
              <a:buNone/>
            </a:pPr>
            <a:r>
              <a:rPr lang="en" sz="1800" dirty="0">
                <a:latin typeface="Tiro Bangla"/>
                <a:ea typeface="Tiro Bangla"/>
                <a:cs typeface="Tiro Bangla"/>
                <a:sym typeface="Tiro Bangla"/>
              </a:rPr>
              <a:t> </a:t>
            </a:r>
            <a:endParaRPr sz="1800" dirty="0">
              <a:latin typeface="Tiro Bangla"/>
              <a:ea typeface="Tiro Bangla"/>
              <a:cs typeface="Tiro Bangla"/>
              <a:sym typeface="Tiro Bangla"/>
            </a:endParaRPr>
          </a:p>
          <a:p>
            <a:pPr marL="0" lvl="0" indent="0" algn="just" rtl="0">
              <a:lnSpc>
                <a:spcPct val="115000"/>
              </a:lnSpc>
              <a:spcBef>
                <a:spcPts val="1200"/>
              </a:spcBef>
              <a:spcAft>
                <a:spcPts val="0"/>
              </a:spcAft>
              <a:buClr>
                <a:schemeClr val="dk2"/>
              </a:buClr>
              <a:buSzPts val="1100"/>
              <a:buNone/>
            </a:pPr>
            <a:endParaRPr sz="1800" dirty="0">
              <a:latin typeface="Tiro Bangla"/>
              <a:ea typeface="Tiro Bangla"/>
              <a:cs typeface="Tiro Bangla"/>
              <a:sym typeface="Tiro Bangla"/>
            </a:endParaRPr>
          </a:p>
          <a:p>
            <a:pPr marL="0" lvl="0" indent="0" algn="just" rtl="0">
              <a:spcBef>
                <a:spcPts val="0"/>
              </a:spcBef>
              <a:spcAft>
                <a:spcPts val="1200"/>
              </a:spcAft>
              <a:buClr>
                <a:schemeClr val="dk2"/>
              </a:buClr>
              <a:buSzPts val="1100"/>
              <a:buNone/>
            </a:pPr>
            <a:endParaRPr sz="1800" dirty="0">
              <a:latin typeface="Tiro Bangla"/>
              <a:ea typeface="Tiro Bangla"/>
              <a:cs typeface="Tiro Bangla"/>
              <a:sym typeface="Tiro Bangla"/>
            </a:endParaRPr>
          </a:p>
        </p:txBody>
      </p:sp>
    </p:spTree>
    <p:extLst>
      <p:ext uri="{BB962C8B-B14F-4D97-AF65-F5344CB8AC3E}">
        <p14:creationId xmlns:p14="http://schemas.microsoft.com/office/powerpoint/2010/main" val="39245234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805"/>
        <p:cNvGrpSpPr/>
        <p:nvPr/>
      </p:nvGrpSpPr>
      <p:grpSpPr>
        <a:xfrm>
          <a:off x="0" y="0"/>
          <a:ext cx="0" cy="0"/>
          <a:chOff x="0" y="0"/>
          <a:chExt cx="0" cy="0"/>
        </a:xfrm>
      </p:grpSpPr>
      <p:sp>
        <p:nvSpPr>
          <p:cNvPr id="806" name="Google Shape;806;p66"/>
          <p:cNvSpPr txBox="1">
            <a:spLocks noGrp="1"/>
          </p:cNvSpPr>
          <p:nvPr>
            <p:ph type="subTitle" idx="1"/>
          </p:nvPr>
        </p:nvSpPr>
        <p:spPr>
          <a:xfrm>
            <a:off x="366100" y="4773588"/>
            <a:ext cx="3539400" cy="282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Student Name</a:t>
            </a:r>
            <a:endParaRPr/>
          </a:p>
        </p:txBody>
      </p:sp>
      <p:sp>
        <p:nvSpPr>
          <p:cNvPr id="807" name="Google Shape;807;p66"/>
          <p:cNvSpPr txBox="1">
            <a:spLocks noGrp="1"/>
          </p:cNvSpPr>
          <p:nvPr>
            <p:ph type="subTitle" idx="2"/>
          </p:nvPr>
        </p:nvSpPr>
        <p:spPr>
          <a:xfrm>
            <a:off x="5251900" y="4773588"/>
            <a:ext cx="3539400" cy="282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en"/>
              <a:t>Class Name</a:t>
            </a:r>
            <a:endParaRPr/>
          </a:p>
        </p:txBody>
      </p:sp>
      <p:sp>
        <p:nvSpPr>
          <p:cNvPr id="808" name="Google Shape;808;p66"/>
          <p:cNvSpPr txBox="1">
            <a:spLocks noGrp="1"/>
          </p:cNvSpPr>
          <p:nvPr>
            <p:ph type="title"/>
          </p:nvPr>
        </p:nvSpPr>
        <p:spPr>
          <a:xfrm>
            <a:off x="366100" y="471344"/>
            <a:ext cx="3846600" cy="578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500" dirty="0">
                <a:latin typeface="Nikosh" panose="02000000000000000000" pitchFamily="2" charset="0"/>
                <a:ea typeface="Tiro Bangla"/>
                <a:cs typeface="Nikosh" panose="02000000000000000000" pitchFamily="2" charset="0"/>
                <a:sym typeface="Tiro Bangla"/>
              </a:rPr>
              <a:t>করণীয় </a:t>
            </a:r>
            <a:endParaRPr sz="2500" dirty="0">
              <a:latin typeface="Nikosh" panose="02000000000000000000" pitchFamily="2" charset="0"/>
              <a:ea typeface="Tiro Bangla"/>
              <a:cs typeface="Nikosh" panose="02000000000000000000" pitchFamily="2" charset="0"/>
              <a:sym typeface="Tiro Bangla"/>
            </a:endParaRPr>
          </a:p>
        </p:txBody>
      </p:sp>
      <p:sp>
        <p:nvSpPr>
          <p:cNvPr id="809" name="Google Shape;809;p66"/>
          <p:cNvSpPr txBox="1">
            <a:spLocks noGrp="1"/>
          </p:cNvSpPr>
          <p:nvPr>
            <p:ph type="body" idx="4"/>
          </p:nvPr>
        </p:nvSpPr>
        <p:spPr>
          <a:xfrm>
            <a:off x="366100" y="1050044"/>
            <a:ext cx="3846600" cy="3296981"/>
          </a:xfrm>
          <a:prstGeom prst="rect">
            <a:avLst/>
          </a:prstGeom>
        </p:spPr>
        <p:txBody>
          <a:bodyPr spcFirstLastPara="1" wrap="square" lIns="91425" tIns="91425" rIns="91425" bIns="91425" anchor="t" anchorCtr="0">
            <a:noAutofit/>
          </a:bodyPr>
          <a:lstStyle/>
          <a:p>
            <a:pPr marL="0" lvl="0" indent="0" algn="just" defTabSz="457200">
              <a:lnSpc>
                <a:spcPct val="114000"/>
              </a:lnSpc>
              <a:spcBef>
                <a:spcPts val="600"/>
              </a:spcBef>
              <a:buClrTx/>
              <a:buSzTx/>
              <a:buNone/>
              <a:defRPr/>
            </a:pPr>
            <a:r>
              <a:rPr lang="bn-BD" sz="2100" kern="100" dirty="0">
                <a:latin typeface="Nikosh" panose="02000000000000000000" pitchFamily="2" charset="0"/>
                <a:cs typeface="Nikosh" panose="02000000000000000000" pitchFamily="2" charset="0"/>
              </a:rPr>
              <a:t>৭। সর্বশেষ ব্যক্তি ভোট প্রদানের পর প্রতিদ্বন্দ্বী প্রার্থী বা নির্বাচন এজেন্ট বা </a:t>
            </a:r>
            <a:r>
              <a:rPr lang="bn-BD" sz="2100" kern="100" dirty="0" err="1">
                <a:latin typeface="Nikosh" panose="02000000000000000000" pitchFamily="2" charset="0"/>
                <a:cs typeface="Nikosh" panose="02000000000000000000" pitchFamily="2" charset="0"/>
              </a:rPr>
              <a:t>পোলিং</a:t>
            </a:r>
            <a:r>
              <a:rPr lang="bn-BD" sz="2100" kern="100" dirty="0">
                <a:latin typeface="Nikosh" panose="02000000000000000000" pitchFamily="2" charset="0"/>
                <a:cs typeface="Nikosh" panose="02000000000000000000" pitchFamily="2" charset="0"/>
              </a:rPr>
              <a:t> এজেন্টের সম্মুখে ভোট গণনা করিবেন;</a:t>
            </a:r>
          </a:p>
          <a:p>
            <a:pPr marL="0" lvl="0" indent="0" algn="just" defTabSz="457200">
              <a:lnSpc>
                <a:spcPct val="114000"/>
              </a:lnSpc>
              <a:spcBef>
                <a:spcPts val="600"/>
              </a:spcBef>
              <a:buClrTx/>
              <a:buSzTx/>
              <a:buNone/>
              <a:defRPr/>
            </a:pPr>
            <a:r>
              <a:rPr lang="bn-BD" sz="2100" kern="100" dirty="0">
                <a:latin typeface="Nikosh" panose="02000000000000000000" pitchFamily="2" charset="0"/>
                <a:cs typeface="Nikosh" panose="02000000000000000000" pitchFamily="2" charset="0"/>
              </a:rPr>
              <a:t>৮। প্রত্যেক ভোট কক্ষের জন্য অনধিক </a:t>
            </a:r>
            <a:r>
              <a:rPr lang="bn-BD" sz="2100" kern="100" dirty="0" err="1">
                <a:latin typeface="Nikosh" panose="02000000000000000000" pitchFamily="2" charset="0"/>
                <a:cs typeface="Nikosh" panose="02000000000000000000" pitchFamily="2" charset="0"/>
              </a:rPr>
              <a:t>একজনকে</a:t>
            </a:r>
            <a:r>
              <a:rPr lang="bn-BD" sz="2100" kern="100" dirty="0">
                <a:latin typeface="Nikosh" panose="02000000000000000000" pitchFamily="2" charset="0"/>
                <a:cs typeface="Nikosh" panose="02000000000000000000" pitchFamily="2" charset="0"/>
              </a:rPr>
              <a:t>  </a:t>
            </a:r>
            <a:r>
              <a:rPr lang="bn-BD" sz="2100" kern="100" dirty="0" err="1">
                <a:latin typeface="Nikosh" panose="02000000000000000000" pitchFamily="2" charset="0"/>
                <a:cs typeface="Nikosh" panose="02000000000000000000" pitchFamily="2" charset="0"/>
              </a:rPr>
              <a:t>পোলিং</a:t>
            </a:r>
            <a:r>
              <a:rPr lang="bn-BD" sz="2100" kern="100" dirty="0">
                <a:latin typeface="Nikosh" panose="02000000000000000000" pitchFamily="2" charset="0"/>
                <a:cs typeface="Nikosh" panose="02000000000000000000" pitchFamily="2" charset="0"/>
              </a:rPr>
              <a:t> এজেন্ট হিসেবে দায়িত্ব পালনের অনুমতি দিবেন। </a:t>
            </a:r>
          </a:p>
          <a:p>
            <a:pPr marL="0" lvl="0" indent="0" algn="just" defTabSz="457200">
              <a:lnSpc>
                <a:spcPct val="114000"/>
              </a:lnSpc>
              <a:spcBef>
                <a:spcPts val="600"/>
              </a:spcBef>
              <a:buClrTx/>
              <a:buSzTx/>
              <a:buNone/>
              <a:defRPr/>
            </a:pPr>
            <a:r>
              <a:rPr lang="bn-BD" sz="2100" kern="100" dirty="0">
                <a:latin typeface="Nikosh" panose="02000000000000000000" pitchFamily="2" charset="0"/>
                <a:cs typeface="Nikosh" panose="02000000000000000000" pitchFamily="2" charset="0"/>
              </a:rPr>
              <a:t>৯। </a:t>
            </a:r>
            <a:r>
              <a:rPr lang="bn-BD" sz="2100" kern="100" dirty="0" err="1">
                <a:latin typeface="Nikosh" panose="02000000000000000000" pitchFamily="2" charset="0"/>
                <a:cs typeface="Nikosh" panose="02000000000000000000" pitchFamily="2" charset="0"/>
              </a:rPr>
              <a:t>ব্যালট</a:t>
            </a:r>
            <a:r>
              <a:rPr lang="bn-BD" sz="2100" kern="100" dirty="0">
                <a:latin typeface="Nikosh" panose="02000000000000000000" pitchFamily="2" charset="0"/>
                <a:cs typeface="Nikosh" panose="02000000000000000000" pitchFamily="2" charset="0"/>
              </a:rPr>
              <a:t> পেপারের পিছনে স্বাক্ষর প্রদান করা;</a:t>
            </a:r>
          </a:p>
          <a:p>
            <a:pPr marL="0" lvl="0" indent="0" algn="just" defTabSz="457200">
              <a:lnSpc>
                <a:spcPct val="125000"/>
              </a:lnSpc>
              <a:spcBef>
                <a:spcPts val="1200"/>
              </a:spcBef>
              <a:buClrTx/>
              <a:buSzTx/>
              <a:buNone/>
              <a:defRPr/>
            </a:pPr>
            <a:endParaRPr lang="en-US" sz="1800" kern="100" dirty="0">
              <a:latin typeface="Nikosh" panose="02000000000000000000" pitchFamily="2" charset="0"/>
              <a:cs typeface="Nikosh" panose="02000000000000000000" pitchFamily="2" charset="0"/>
            </a:endParaRPr>
          </a:p>
        </p:txBody>
      </p:sp>
      <p:sp>
        <p:nvSpPr>
          <p:cNvPr id="810" name="Google Shape;810;p66"/>
          <p:cNvSpPr txBox="1">
            <a:spLocks noGrp="1"/>
          </p:cNvSpPr>
          <p:nvPr>
            <p:ph type="title" idx="7"/>
          </p:nvPr>
        </p:nvSpPr>
        <p:spPr>
          <a:xfrm>
            <a:off x="5098300" y="471344"/>
            <a:ext cx="3846600" cy="578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500" dirty="0">
                <a:latin typeface="Nikosh" panose="02000000000000000000" pitchFamily="2" charset="0"/>
                <a:ea typeface="Tiro Bangla"/>
                <a:cs typeface="Nikosh" panose="02000000000000000000" pitchFamily="2" charset="0"/>
                <a:sym typeface="Tiro Bangla"/>
              </a:rPr>
              <a:t>বর্জনীয়</a:t>
            </a:r>
            <a:endParaRPr sz="2500" dirty="0">
              <a:latin typeface="Nikosh" panose="02000000000000000000" pitchFamily="2" charset="0"/>
              <a:ea typeface="Tiro Bangla"/>
              <a:cs typeface="Nikosh" panose="02000000000000000000" pitchFamily="2" charset="0"/>
              <a:sym typeface="Tiro Bangla"/>
            </a:endParaRPr>
          </a:p>
        </p:txBody>
      </p:sp>
      <p:sp>
        <p:nvSpPr>
          <p:cNvPr id="811" name="Google Shape;811;p66"/>
          <p:cNvSpPr txBox="1">
            <a:spLocks noGrp="1"/>
          </p:cNvSpPr>
          <p:nvPr>
            <p:ph type="body" idx="9"/>
          </p:nvPr>
        </p:nvSpPr>
        <p:spPr>
          <a:xfrm>
            <a:off x="4837500" y="1050044"/>
            <a:ext cx="3846600" cy="3297106"/>
          </a:xfrm>
          <a:prstGeom prst="rect">
            <a:avLst/>
          </a:prstGeom>
        </p:spPr>
        <p:txBody>
          <a:bodyPr spcFirstLastPara="1" wrap="square" lIns="91425" tIns="91425" rIns="91425" bIns="91425" anchor="t" anchorCtr="0">
            <a:noAutofit/>
          </a:bodyPr>
          <a:lstStyle/>
          <a:p>
            <a:pPr marL="0" indent="0" algn="just">
              <a:spcBef>
                <a:spcPts val="1200"/>
              </a:spcBef>
              <a:buNone/>
            </a:pPr>
            <a:r>
              <a:rPr lang="bn-BD" sz="2200" kern="100" dirty="0">
                <a:latin typeface="NikoshBAN" panose="02000000000000000000" pitchFamily="2" charset="0"/>
                <a:cs typeface="NikoshBAN" panose="02000000000000000000" pitchFamily="2" charset="0"/>
              </a:rPr>
              <a:t> ১০.</a:t>
            </a:r>
            <a:r>
              <a:rPr lang="en-US" sz="2200" kern="100" dirty="0">
                <a:latin typeface="NikoshBAN" panose="02000000000000000000" pitchFamily="2" charset="0"/>
                <a:cs typeface="NikoshBAN" panose="02000000000000000000" pitchFamily="2" charset="0"/>
              </a:rPr>
              <a:t> </a:t>
            </a:r>
            <a:r>
              <a:rPr lang="bn-BD" sz="2200" kern="100" dirty="0" err="1">
                <a:latin typeface="NikoshBAN" panose="02000000000000000000" pitchFamily="2" charset="0"/>
                <a:cs typeface="NikoshBAN" panose="02000000000000000000" pitchFamily="2" charset="0"/>
              </a:rPr>
              <a:t>একইসাথে</a:t>
            </a:r>
            <a:r>
              <a:rPr lang="bn-BD" sz="2200" kern="100" dirty="0">
                <a:latin typeface="NikoshBAN" panose="02000000000000000000" pitchFamily="2" charset="0"/>
                <a:cs typeface="NikoshBAN" panose="02000000000000000000" pitchFamily="2" charset="0"/>
              </a:rPr>
              <a:t> দুইয়ের অধিক মিডিয়ার সাংবাদিক একই </a:t>
            </a:r>
            <a:r>
              <a:rPr lang="bn-BD" sz="2200" kern="100" dirty="0" err="1">
                <a:latin typeface="NikoshBAN" panose="02000000000000000000" pitchFamily="2" charset="0"/>
                <a:cs typeface="NikoshBAN" panose="02000000000000000000" pitchFamily="2" charset="0"/>
              </a:rPr>
              <a:t>ভোটকক্ষে</a:t>
            </a:r>
            <a:r>
              <a:rPr lang="bn-BD" sz="2200" kern="100" dirty="0">
                <a:latin typeface="NikoshBAN" panose="02000000000000000000" pitchFamily="2" charset="0"/>
                <a:cs typeface="NikoshBAN" panose="02000000000000000000" pitchFamily="2" charset="0"/>
              </a:rPr>
              <a:t> প্রবেশ করতে পারবেন না এবং ১০ মিনিটের বেশি </a:t>
            </a:r>
            <a:r>
              <a:rPr lang="bn-BD" sz="2200" kern="100" dirty="0" err="1">
                <a:latin typeface="NikoshBAN" panose="02000000000000000000" pitchFamily="2" charset="0"/>
                <a:cs typeface="NikoshBAN" panose="02000000000000000000" pitchFamily="2" charset="0"/>
              </a:rPr>
              <a:t>ভোটকক্ষে</a:t>
            </a:r>
            <a:r>
              <a:rPr lang="bn-BD" sz="2200" kern="100" dirty="0">
                <a:latin typeface="NikoshBAN" panose="02000000000000000000" pitchFamily="2" charset="0"/>
                <a:cs typeface="NikoshBAN" panose="02000000000000000000" pitchFamily="2" charset="0"/>
              </a:rPr>
              <a:t> অবস্থান করতে পারবেন না;</a:t>
            </a:r>
          </a:p>
          <a:p>
            <a:pPr marL="0" indent="0" algn="just">
              <a:spcBef>
                <a:spcPts val="1200"/>
              </a:spcBef>
              <a:buNone/>
            </a:pPr>
            <a:r>
              <a:rPr lang="bn-BD" sz="2200" kern="100" dirty="0">
                <a:latin typeface="NikoshBAN" panose="02000000000000000000" pitchFamily="2" charset="0"/>
                <a:cs typeface="NikoshBAN" panose="02000000000000000000" pitchFamily="2" charset="0"/>
              </a:rPr>
              <a:t> ১১. </a:t>
            </a:r>
            <a:r>
              <a:rPr lang="bn-BD" sz="2200" kern="100" dirty="0" err="1">
                <a:latin typeface="NikoshBAN" panose="02000000000000000000" pitchFamily="2" charset="0"/>
                <a:cs typeface="NikoshBAN" panose="02000000000000000000" pitchFamily="2" charset="0"/>
              </a:rPr>
              <a:t>ভোটকক্ষে</a:t>
            </a:r>
            <a:r>
              <a:rPr lang="bn-BD" sz="2200" kern="100" dirty="0">
                <a:latin typeface="NikoshBAN" panose="02000000000000000000" pitchFamily="2" charset="0"/>
                <a:cs typeface="NikoshBAN" panose="02000000000000000000" pitchFamily="2" charset="0"/>
              </a:rPr>
              <a:t> </a:t>
            </a:r>
            <a:r>
              <a:rPr lang="bn-BD" sz="2200" kern="100" dirty="0" err="1">
                <a:latin typeface="NikoshBAN" panose="02000000000000000000" pitchFamily="2" charset="0"/>
                <a:cs typeface="NikoshBAN" panose="02000000000000000000" pitchFamily="2" charset="0"/>
              </a:rPr>
              <a:t>নির্বাচনি</a:t>
            </a:r>
            <a:r>
              <a:rPr lang="bn-BD" sz="2200" kern="100" dirty="0">
                <a:latin typeface="NikoshBAN" panose="02000000000000000000" pitchFamily="2" charset="0"/>
                <a:cs typeface="NikoshBAN" panose="02000000000000000000" pitchFamily="2" charset="0"/>
              </a:rPr>
              <a:t> কর্মকর্তা, </a:t>
            </a:r>
            <a:r>
              <a:rPr lang="bn-BD" sz="2200" kern="100" dirty="0" err="1">
                <a:latin typeface="NikoshBAN" panose="02000000000000000000" pitchFamily="2" charset="0"/>
                <a:cs typeface="NikoshBAN" panose="02000000000000000000" pitchFamily="2" charset="0"/>
              </a:rPr>
              <a:t>নির্বাচনি</a:t>
            </a:r>
            <a:r>
              <a:rPr lang="bn-BD" sz="2200" kern="100" dirty="0">
                <a:latin typeface="NikoshBAN" panose="02000000000000000000" pitchFamily="2" charset="0"/>
                <a:cs typeface="NikoshBAN" panose="02000000000000000000" pitchFamily="2" charset="0"/>
              </a:rPr>
              <a:t> এজেন্ট বা </a:t>
            </a:r>
            <a:r>
              <a:rPr lang="bn-BD" sz="2200" kern="100" dirty="0" err="1">
                <a:latin typeface="NikoshBAN" panose="02000000000000000000" pitchFamily="2" charset="0"/>
                <a:cs typeface="NikoshBAN" panose="02000000000000000000" pitchFamily="2" charset="0"/>
              </a:rPr>
              <a:t>ভোটারদের</a:t>
            </a:r>
            <a:r>
              <a:rPr lang="bn-BD" sz="2200" kern="100" dirty="0">
                <a:latin typeface="NikoshBAN" panose="02000000000000000000" pitchFamily="2" charset="0"/>
                <a:cs typeface="NikoshBAN" panose="02000000000000000000" pitchFamily="2" charset="0"/>
              </a:rPr>
              <a:t> </a:t>
            </a:r>
            <a:r>
              <a:rPr lang="bn-BD" sz="2200" kern="100" dirty="0" err="1">
                <a:latin typeface="NikoshBAN" panose="02000000000000000000" pitchFamily="2" charset="0"/>
                <a:cs typeface="NikoshBAN" panose="02000000000000000000" pitchFamily="2" charset="0"/>
              </a:rPr>
              <a:t>সাক্ষাৎকার</a:t>
            </a:r>
            <a:r>
              <a:rPr lang="bn-BD" sz="2200" kern="100" dirty="0">
                <a:latin typeface="NikoshBAN" panose="02000000000000000000" pitchFamily="2" charset="0"/>
                <a:cs typeface="NikoshBAN" panose="02000000000000000000" pitchFamily="2" charset="0"/>
              </a:rPr>
              <a:t> গ্রহণ করতে পারবেন না: </a:t>
            </a:r>
            <a:r>
              <a:rPr lang="bn-BD" sz="2200" kern="100" dirty="0" err="1">
                <a:latin typeface="NikoshBAN" panose="02000000000000000000" pitchFamily="2" charset="0"/>
                <a:cs typeface="NikoshBAN" panose="02000000000000000000" pitchFamily="2" charset="0"/>
              </a:rPr>
              <a:t>ভোটকক্ষের</a:t>
            </a:r>
            <a:r>
              <a:rPr lang="bn-BD" sz="2200" kern="100" dirty="0">
                <a:latin typeface="NikoshBAN" panose="02000000000000000000" pitchFamily="2" charset="0"/>
                <a:cs typeface="NikoshBAN" panose="02000000000000000000" pitchFamily="2" charset="0"/>
              </a:rPr>
              <a:t> ভিতর হতে </a:t>
            </a:r>
            <a:r>
              <a:rPr lang="bn-BD" sz="2200" kern="100" dirty="0" err="1">
                <a:latin typeface="NikoshBAN" panose="02000000000000000000" pitchFamily="2" charset="0"/>
                <a:cs typeface="NikoshBAN" panose="02000000000000000000" pitchFamily="2" charset="0"/>
              </a:rPr>
              <a:t>কোনভাবেই</a:t>
            </a:r>
            <a:r>
              <a:rPr lang="bn-BD" sz="2200" kern="100" dirty="0">
                <a:latin typeface="NikoshBAN" panose="02000000000000000000" pitchFamily="2" charset="0"/>
                <a:cs typeface="NikoshBAN" panose="02000000000000000000" pitchFamily="2" charset="0"/>
              </a:rPr>
              <a:t> সরাসরি সম্প্রচার করা যাবে না;</a:t>
            </a:r>
          </a:p>
          <a:p>
            <a:pPr marL="0" lvl="0" indent="0" algn="just" rtl="0">
              <a:lnSpc>
                <a:spcPct val="115000"/>
              </a:lnSpc>
              <a:spcBef>
                <a:spcPts val="1200"/>
              </a:spcBef>
              <a:spcAft>
                <a:spcPts val="0"/>
              </a:spcAft>
              <a:buClr>
                <a:schemeClr val="dk2"/>
              </a:buClr>
              <a:buSzPts val="1100"/>
              <a:buNone/>
            </a:pPr>
            <a:r>
              <a:rPr lang="en" sz="1800" dirty="0">
                <a:latin typeface="Tiro Bangla"/>
                <a:ea typeface="Tiro Bangla"/>
                <a:cs typeface="Tiro Bangla"/>
                <a:sym typeface="Tiro Bangla"/>
              </a:rPr>
              <a:t> </a:t>
            </a:r>
            <a:endParaRPr sz="1800" dirty="0">
              <a:latin typeface="Tiro Bangla"/>
              <a:ea typeface="Tiro Bangla"/>
              <a:cs typeface="Tiro Bangla"/>
              <a:sym typeface="Tiro Bangla"/>
            </a:endParaRPr>
          </a:p>
          <a:p>
            <a:pPr marL="0" lvl="0" indent="0" algn="just" rtl="0">
              <a:lnSpc>
                <a:spcPct val="115000"/>
              </a:lnSpc>
              <a:spcBef>
                <a:spcPts val="1200"/>
              </a:spcBef>
              <a:spcAft>
                <a:spcPts val="0"/>
              </a:spcAft>
              <a:buClr>
                <a:schemeClr val="dk2"/>
              </a:buClr>
              <a:buSzPts val="1100"/>
              <a:buNone/>
            </a:pPr>
            <a:endParaRPr sz="1800" dirty="0">
              <a:latin typeface="Tiro Bangla"/>
              <a:ea typeface="Tiro Bangla"/>
              <a:cs typeface="Tiro Bangla"/>
              <a:sym typeface="Tiro Bangla"/>
            </a:endParaRPr>
          </a:p>
          <a:p>
            <a:pPr marL="0" lvl="0" indent="0" algn="just" rtl="0">
              <a:spcBef>
                <a:spcPts val="0"/>
              </a:spcBef>
              <a:spcAft>
                <a:spcPts val="1200"/>
              </a:spcAft>
              <a:buClr>
                <a:schemeClr val="dk2"/>
              </a:buClr>
              <a:buSzPts val="1100"/>
              <a:buNone/>
            </a:pPr>
            <a:endParaRPr sz="1800" dirty="0">
              <a:latin typeface="Tiro Bangla"/>
              <a:ea typeface="Tiro Bangla"/>
              <a:cs typeface="Tiro Bangla"/>
              <a:sym typeface="Tiro Bangla"/>
            </a:endParaRPr>
          </a:p>
        </p:txBody>
      </p:sp>
    </p:spTree>
    <p:extLst>
      <p:ext uri="{BB962C8B-B14F-4D97-AF65-F5344CB8AC3E}">
        <p14:creationId xmlns:p14="http://schemas.microsoft.com/office/powerpoint/2010/main" val="22877236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805"/>
        <p:cNvGrpSpPr/>
        <p:nvPr/>
      </p:nvGrpSpPr>
      <p:grpSpPr>
        <a:xfrm>
          <a:off x="0" y="0"/>
          <a:ext cx="0" cy="0"/>
          <a:chOff x="0" y="0"/>
          <a:chExt cx="0" cy="0"/>
        </a:xfrm>
      </p:grpSpPr>
      <p:sp>
        <p:nvSpPr>
          <p:cNvPr id="806" name="Google Shape;806;p66"/>
          <p:cNvSpPr txBox="1">
            <a:spLocks noGrp="1"/>
          </p:cNvSpPr>
          <p:nvPr>
            <p:ph type="subTitle" idx="1"/>
          </p:nvPr>
        </p:nvSpPr>
        <p:spPr>
          <a:xfrm>
            <a:off x="366100" y="4773588"/>
            <a:ext cx="3539400" cy="282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Student Name</a:t>
            </a:r>
            <a:endParaRPr/>
          </a:p>
        </p:txBody>
      </p:sp>
      <p:sp>
        <p:nvSpPr>
          <p:cNvPr id="807" name="Google Shape;807;p66"/>
          <p:cNvSpPr txBox="1">
            <a:spLocks noGrp="1"/>
          </p:cNvSpPr>
          <p:nvPr>
            <p:ph type="subTitle" idx="2"/>
          </p:nvPr>
        </p:nvSpPr>
        <p:spPr>
          <a:xfrm>
            <a:off x="5251900" y="4773588"/>
            <a:ext cx="3539400" cy="282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en"/>
              <a:t>Class Name</a:t>
            </a:r>
            <a:endParaRPr/>
          </a:p>
        </p:txBody>
      </p:sp>
      <p:sp>
        <p:nvSpPr>
          <p:cNvPr id="808" name="Google Shape;808;p66"/>
          <p:cNvSpPr txBox="1">
            <a:spLocks noGrp="1"/>
          </p:cNvSpPr>
          <p:nvPr>
            <p:ph type="title"/>
          </p:nvPr>
        </p:nvSpPr>
        <p:spPr>
          <a:xfrm>
            <a:off x="366100" y="471344"/>
            <a:ext cx="3846600" cy="578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500" dirty="0">
                <a:latin typeface="Nikosh" panose="02000000000000000000" pitchFamily="2" charset="0"/>
                <a:ea typeface="Tiro Bangla"/>
                <a:cs typeface="Nikosh" panose="02000000000000000000" pitchFamily="2" charset="0"/>
                <a:sym typeface="Tiro Bangla"/>
              </a:rPr>
              <a:t>করণীয় </a:t>
            </a:r>
            <a:endParaRPr sz="2500" dirty="0">
              <a:latin typeface="Nikosh" panose="02000000000000000000" pitchFamily="2" charset="0"/>
              <a:ea typeface="Tiro Bangla"/>
              <a:cs typeface="Nikosh" panose="02000000000000000000" pitchFamily="2" charset="0"/>
              <a:sym typeface="Tiro Bangla"/>
            </a:endParaRPr>
          </a:p>
        </p:txBody>
      </p:sp>
      <p:sp>
        <p:nvSpPr>
          <p:cNvPr id="809" name="Google Shape;809;p66"/>
          <p:cNvSpPr txBox="1">
            <a:spLocks noGrp="1"/>
          </p:cNvSpPr>
          <p:nvPr>
            <p:ph type="body" idx="4"/>
          </p:nvPr>
        </p:nvSpPr>
        <p:spPr>
          <a:xfrm>
            <a:off x="366100" y="1050044"/>
            <a:ext cx="3846600" cy="3296981"/>
          </a:xfrm>
          <a:prstGeom prst="rect">
            <a:avLst/>
          </a:prstGeom>
        </p:spPr>
        <p:txBody>
          <a:bodyPr spcFirstLastPara="1" wrap="square" lIns="91425" tIns="91425" rIns="91425" bIns="91425" anchor="t" anchorCtr="0">
            <a:noAutofit/>
          </a:bodyPr>
          <a:lstStyle/>
          <a:p>
            <a:pPr marL="0" lvl="0" indent="0" algn="just" defTabSz="457200">
              <a:lnSpc>
                <a:spcPct val="114000"/>
              </a:lnSpc>
              <a:spcBef>
                <a:spcPts val="600"/>
              </a:spcBef>
              <a:buClrTx/>
              <a:buSzTx/>
              <a:buNone/>
              <a:defRPr/>
            </a:pPr>
            <a:r>
              <a:rPr lang="bn-BD" sz="2100" kern="100" dirty="0">
                <a:latin typeface="Nikosh" panose="02000000000000000000" pitchFamily="2" charset="0"/>
                <a:cs typeface="Nikosh" panose="02000000000000000000" pitchFamily="2" charset="0"/>
              </a:rPr>
              <a:t>১০। </a:t>
            </a:r>
            <a:r>
              <a:rPr lang="en-US" sz="2100" kern="100" dirty="0">
                <a:latin typeface="Nikosh" panose="02000000000000000000" pitchFamily="2" charset="0"/>
                <a:cs typeface="Nikosh" panose="02000000000000000000" pitchFamily="2" charset="0"/>
              </a:rPr>
              <a:t>RO/ARO/</a:t>
            </a:r>
            <a:r>
              <a:rPr lang="bn-BD" sz="2100" kern="100" dirty="0" err="1">
                <a:latin typeface="Nikosh" panose="02000000000000000000" pitchFamily="2" charset="0"/>
                <a:cs typeface="Nikosh" panose="02000000000000000000" pitchFamily="2" charset="0"/>
              </a:rPr>
              <a:t>ভোটকেন্দ্রের</a:t>
            </a:r>
            <a:r>
              <a:rPr lang="bn-BD" sz="2100" kern="100" dirty="0">
                <a:latin typeface="Nikosh" panose="02000000000000000000" pitchFamily="2" charset="0"/>
                <a:cs typeface="Nikosh" panose="02000000000000000000" pitchFamily="2" charset="0"/>
              </a:rPr>
              <a:t> দায়িত্বপ্রাপ্ত অন্যান্য সহকর্মী এবং তাদের টেলিফোন নম্বর ও যোগাযোগের জন্য প্রয়োজনীয় অন্যান্য বিষয়ে বিস্তারিত তথ্য রাখা এবং প্রয়োজন অনুসারে তাঁদের সাথে যোগাযোগ করা;</a:t>
            </a:r>
          </a:p>
          <a:p>
            <a:pPr marL="0" lvl="0" indent="0" algn="just" defTabSz="457200">
              <a:lnSpc>
                <a:spcPct val="114000"/>
              </a:lnSpc>
              <a:spcBef>
                <a:spcPts val="600"/>
              </a:spcBef>
              <a:buClrTx/>
              <a:buSzTx/>
              <a:buNone/>
              <a:defRPr/>
            </a:pPr>
            <a:r>
              <a:rPr lang="bn-BD" sz="2100" kern="100" dirty="0">
                <a:latin typeface="Nikosh" panose="02000000000000000000" pitchFamily="2" charset="0"/>
                <a:cs typeface="Nikosh" panose="02000000000000000000" pitchFamily="2" charset="0"/>
              </a:rPr>
              <a:t>১১। </a:t>
            </a:r>
            <a:r>
              <a:rPr lang="bn-BD" sz="2100" kern="100" dirty="0" err="1">
                <a:latin typeface="Nikosh" panose="02000000000000000000" pitchFamily="2" charset="0"/>
                <a:cs typeface="Nikosh" panose="02000000000000000000" pitchFamily="2" charset="0"/>
              </a:rPr>
              <a:t>ভোটকেন্দ্র</a:t>
            </a:r>
            <a:r>
              <a:rPr lang="bn-BD" sz="2100" kern="100" dirty="0">
                <a:latin typeface="Nikosh" panose="02000000000000000000" pitchFamily="2" charset="0"/>
                <a:cs typeface="Nikosh" panose="02000000000000000000" pitchFamily="2" charset="0"/>
              </a:rPr>
              <a:t> পরিদর্শন ও </a:t>
            </a:r>
            <a:r>
              <a:rPr lang="bn-BD" sz="2100" kern="100" dirty="0" err="1">
                <a:latin typeface="Nikosh" panose="02000000000000000000" pitchFamily="2" charset="0"/>
                <a:cs typeface="Nikosh" panose="02000000000000000000" pitchFamily="2" charset="0"/>
              </a:rPr>
              <a:t>ভোটগ্রহণ</a:t>
            </a:r>
            <a:r>
              <a:rPr lang="bn-BD" sz="2100" kern="100" dirty="0">
                <a:latin typeface="Nikosh" panose="02000000000000000000" pitchFamily="2" charset="0"/>
                <a:cs typeface="Nikosh" panose="02000000000000000000" pitchFamily="2" charset="0"/>
              </a:rPr>
              <a:t> উপযোগী করা।  এছাড়াও </a:t>
            </a:r>
            <a:r>
              <a:rPr lang="bn-BD" sz="2100" kern="100" dirty="0" err="1">
                <a:latin typeface="Nikosh" panose="02000000000000000000" pitchFamily="2" charset="0"/>
                <a:cs typeface="Nikosh" panose="02000000000000000000" pitchFamily="2" charset="0"/>
              </a:rPr>
              <a:t>ভোটকেন্দ্রের</a:t>
            </a:r>
            <a:r>
              <a:rPr lang="bn-BD" sz="2100" kern="100" dirty="0">
                <a:latin typeface="Nikosh" panose="02000000000000000000" pitchFamily="2" charset="0"/>
                <a:cs typeface="Nikosh" panose="02000000000000000000" pitchFamily="2" charset="0"/>
              </a:rPr>
              <a:t> অবস্থান, </a:t>
            </a:r>
            <a:r>
              <a:rPr lang="bn-BD" sz="2100" kern="100" dirty="0" err="1">
                <a:latin typeface="Nikosh" panose="02000000000000000000" pitchFamily="2" charset="0"/>
                <a:cs typeface="Nikosh" panose="02000000000000000000" pitchFamily="2" charset="0"/>
              </a:rPr>
              <a:t>ভোটার</a:t>
            </a:r>
            <a:r>
              <a:rPr lang="bn-BD" sz="2100" kern="100" dirty="0">
                <a:latin typeface="Nikosh" panose="02000000000000000000" pitchFamily="2" charset="0"/>
                <a:cs typeface="Nikosh" panose="02000000000000000000" pitchFamily="2" charset="0"/>
              </a:rPr>
              <a:t> সংখ্যা এবং </a:t>
            </a:r>
            <a:r>
              <a:rPr lang="bn-BD" sz="2100" kern="100" dirty="0" err="1">
                <a:latin typeface="Nikosh" panose="02000000000000000000" pitchFamily="2" charset="0"/>
                <a:cs typeface="Nikosh" panose="02000000000000000000" pitchFamily="2" charset="0"/>
              </a:rPr>
              <a:t>ভোটার</a:t>
            </a:r>
            <a:r>
              <a:rPr lang="bn-BD" sz="2100" kern="100" dirty="0">
                <a:latin typeface="Nikosh" panose="02000000000000000000" pitchFamily="2" charset="0"/>
                <a:cs typeface="Nikosh" panose="02000000000000000000" pitchFamily="2" charset="0"/>
              </a:rPr>
              <a:t> এলাকার নামসমূহ সংগ্রহ করা;</a:t>
            </a:r>
          </a:p>
          <a:p>
            <a:pPr marL="0" lvl="0" indent="0" algn="just" defTabSz="457200">
              <a:lnSpc>
                <a:spcPct val="125000"/>
              </a:lnSpc>
              <a:spcBef>
                <a:spcPts val="1200"/>
              </a:spcBef>
              <a:buClrTx/>
              <a:buSzTx/>
              <a:buNone/>
              <a:defRPr/>
            </a:pPr>
            <a:endParaRPr lang="en-US" sz="1800" kern="100" dirty="0">
              <a:latin typeface="Nikosh" panose="02000000000000000000" pitchFamily="2" charset="0"/>
              <a:cs typeface="Nikosh" panose="02000000000000000000" pitchFamily="2" charset="0"/>
            </a:endParaRPr>
          </a:p>
        </p:txBody>
      </p:sp>
      <p:sp>
        <p:nvSpPr>
          <p:cNvPr id="810" name="Google Shape;810;p66"/>
          <p:cNvSpPr txBox="1">
            <a:spLocks noGrp="1"/>
          </p:cNvSpPr>
          <p:nvPr>
            <p:ph type="title" idx="7"/>
          </p:nvPr>
        </p:nvSpPr>
        <p:spPr>
          <a:xfrm>
            <a:off x="5098300" y="471344"/>
            <a:ext cx="3846600" cy="578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500" dirty="0">
                <a:latin typeface="Nikosh" panose="02000000000000000000" pitchFamily="2" charset="0"/>
                <a:ea typeface="Tiro Bangla"/>
                <a:cs typeface="Nikosh" panose="02000000000000000000" pitchFamily="2" charset="0"/>
                <a:sym typeface="Tiro Bangla"/>
              </a:rPr>
              <a:t>বর্জনীয়</a:t>
            </a:r>
            <a:endParaRPr sz="2500" dirty="0">
              <a:latin typeface="Nikosh" panose="02000000000000000000" pitchFamily="2" charset="0"/>
              <a:ea typeface="Tiro Bangla"/>
              <a:cs typeface="Nikosh" panose="02000000000000000000" pitchFamily="2" charset="0"/>
              <a:sym typeface="Tiro Bangla"/>
            </a:endParaRPr>
          </a:p>
        </p:txBody>
      </p:sp>
      <p:sp>
        <p:nvSpPr>
          <p:cNvPr id="811" name="Google Shape;811;p66"/>
          <p:cNvSpPr txBox="1">
            <a:spLocks noGrp="1"/>
          </p:cNvSpPr>
          <p:nvPr>
            <p:ph type="body" idx="9"/>
          </p:nvPr>
        </p:nvSpPr>
        <p:spPr>
          <a:xfrm>
            <a:off x="4837500" y="1050044"/>
            <a:ext cx="3846600" cy="3297106"/>
          </a:xfrm>
          <a:prstGeom prst="rect">
            <a:avLst/>
          </a:prstGeom>
        </p:spPr>
        <p:txBody>
          <a:bodyPr spcFirstLastPara="1" wrap="square" lIns="91425" tIns="91425" rIns="91425" bIns="91425" anchor="t" anchorCtr="0">
            <a:noAutofit/>
          </a:bodyPr>
          <a:lstStyle/>
          <a:p>
            <a:pPr marL="0" indent="0" algn="just">
              <a:spcBef>
                <a:spcPts val="1200"/>
              </a:spcBef>
              <a:buNone/>
            </a:pPr>
            <a:r>
              <a:rPr lang="bn-BD" sz="2200" kern="100" dirty="0">
                <a:latin typeface="NikoshBAN" panose="02000000000000000000" pitchFamily="2" charset="0"/>
                <a:cs typeface="NikoshBAN" panose="02000000000000000000" pitchFamily="2" charset="0"/>
              </a:rPr>
              <a:t>১২. </a:t>
            </a:r>
            <a:r>
              <a:rPr lang="bn-BD" sz="2200" kern="100" dirty="0" err="1">
                <a:latin typeface="NikoshBAN" panose="02000000000000000000" pitchFamily="2" charset="0"/>
                <a:cs typeface="NikoshBAN" panose="02000000000000000000" pitchFamily="2" charset="0"/>
              </a:rPr>
              <a:t>ভোটকেন্দ্রের</a:t>
            </a:r>
            <a:r>
              <a:rPr lang="bn-BD" sz="2200" kern="100" dirty="0">
                <a:latin typeface="NikoshBAN" panose="02000000000000000000" pitchFamily="2" charset="0"/>
                <a:cs typeface="NikoshBAN" panose="02000000000000000000" pitchFamily="2" charset="0"/>
              </a:rPr>
              <a:t> ভিতর হতে সরাসরি সম্প্রচার করতে হলে </a:t>
            </a:r>
            <a:r>
              <a:rPr lang="bn-BD" sz="2200" kern="100" dirty="0" err="1">
                <a:latin typeface="NikoshBAN" panose="02000000000000000000" pitchFamily="2" charset="0"/>
                <a:cs typeface="NikoshBAN" panose="02000000000000000000" pitchFamily="2" charset="0"/>
              </a:rPr>
              <a:t>ভোটকক্ষ</a:t>
            </a:r>
            <a:r>
              <a:rPr lang="bn-BD" sz="2200" kern="100" dirty="0">
                <a:latin typeface="NikoshBAN" panose="02000000000000000000" pitchFamily="2" charset="0"/>
                <a:cs typeface="NikoshBAN" panose="02000000000000000000" pitchFamily="2" charset="0"/>
              </a:rPr>
              <a:t> হতে নিরাপদ দূরত্বে গিয়ে তা করতে হবে, </a:t>
            </a:r>
            <a:r>
              <a:rPr lang="bn-BD" sz="2200" kern="100" dirty="0" err="1">
                <a:latin typeface="NikoshBAN" panose="02000000000000000000" pitchFamily="2" charset="0"/>
                <a:cs typeface="NikoshBAN" panose="02000000000000000000" pitchFamily="2" charset="0"/>
              </a:rPr>
              <a:t>কোনক্রমেই</a:t>
            </a:r>
            <a:r>
              <a:rPr lang="bn-BD" sz="2200" kern="100" dirty="0">
                <a:latin typeface="NikoshBAN" panose="02000000000000000000" pitchFamily="2" charset="0"/>
                <a:cs typeface="NikoshBAN" panose="02000000000000000000" pitchFamily="2" charset="0"/>
              </a:rPr>
              <a:t> </a:t>
            </a:r>
            <a:r>
              <a:rPr lang="bn-BD" sz="2200" kern="100" dirty="0" err="1">
                <a:latin typeface="NikoshBAN" panose="02000000000000000000" pitchFamily="2" charset="0"/>
                <a:cs typeface="NikoshBAN" panose="02000000000000000000" pitchFamily="2" charset="0"/>
              </a:rPr>
              <a:t>ভোটগ্রহণ</a:t>
            </a:r>
            <a:r>
              <a:rPr lang="bn-BD" sz="2200" kern="100" dirty="0">
                <a:latin typeface="NikoshBAN" panose="02000000000000000000" pitchFamily="2" charset="0"/>
                <a:cs typeface="NikoshBAN" panose="02000000000000000000" pitchFamily="2" charset="0"/>
              </a:rPr>
              <a:t> কার্যক্রমে বাঁধার সৃষ্টি করা যাবে না;</a:t>
            </a:r>
          </a:p>
          <a:p>
            <a:pPr marL="0" lvl="0" indent="0" algn="just">
              <a:lnSpc>
                <a:spcPct val="115000"/>
              </a:lnSpc>
              <a:spcBef>
                <a:spcPts val="1200"/>
              </a:spcBef>
              <a:buSzPts val="1100"/>
              <a:buNone/>
            </a:pPr>
            <a:r>
              <a:rPr lang="en" sz="1800" dirty="0">
                <a:latin typeface="Tiro Bangla"/>
                <a:ea typeface="Tiro Bangla"/>
                <a:cs typeface="Tiro Bangla"/>
                <a:sym typeface="Tiro Bangla"/>
              </a:rPr>
              <a:t> </a:t>
            </a:r>
            <a:r>
              <a:rPr lang="bn-BD" sz="1800" dirty="0">
                <a:latin typeface="Tiro Bangla"/>
                <a:ea typeface="Tiro Bangla"/>
                <a:cs typeface="Tiro Bangla"/>
                <a:sym typeface="Tiro Bangla"/>
              </a:rPr>
              <a:t> ১৩.সাংবাদিকগণ </a:t>
            </a:r>
            <a:r>
              <a:rPr lang="bn-BD" sz="1800" dirty="0" err="1">
                <a:latin typeface="Tiro Bangla"/>
                <a:ea typeface="Tiro Bangla"/>
                <a:cs typeface="Tiro Bangla"/>
                <a:sym typeface="Tiro Bangla"/>
              </a:rPr>
              <a:t>ভোটগণনা</a:t>
            </a:r>
            <a:r>
              <a:rPr lang="bn-BD" sz="1800" dirty="0">
                <a:latin typeface="Tiro Bangla"/>
                <a:ea typeface="Tiro Bangla"/>
                <a:cs typeface="Tiro Bangla"/>
                <a:sym typeface="Tiro Bangla"/>
              </a:rPr>
              <a:t> কক্ষে ভোট গণনা দেখতে পারবেন, ছবি নিতে পারবেন তবে সরাসরি সম্প্রচার করতে পারবেন না;</a:t>
            </a:r>
            <a:endParaRPr sz="1800" dirty="0">
              <a:latin typeface="Tiro Bangla"/>
              <a:ea typeface="Tiro Bangla"/>
              <a:cs typeface="Tiro Bangla"/>
              <a:sym typeface="Tiro Bangla"/>
            </a:endParaRPr>
          </a:p>
          <a:p>
            <a:pPr marL="0" lvl="0" indent="0" algn="just" rtl="0">
              <a:lnSpc>
                <a:spcPct val="115000"/>
              </a:lnSpc>
              <a:spcBef>
                <a:spcPts val="1200"/>
              </a:spcBef>
              <a:spcAft>
                <a:spcPts val="0"/>
              </a:spcAft>
              <a:buClr>
                <a:schemeClr val="dk2"/>
              </a:buClr>
              <a:buSzPts val="1100"/>
              <a:buNone/>
            </a:pPr>
            <a:endParaRPr sz="1800" dirty="0">
              <a:latin typeface="Tiro Bangla"/>
              <a:ea typeface="Tiro Bangla"/>
              <a:cs typeface="Tiro Bangla"/>
              <a:sym typeface="Tiro Bangla"/>
            </a:endParaRPr>
          </a:p>
          <a:p>
            <a:pPr marL="0" lvl="0" indent="0" algn="just" rtl="0">
              <a:spcBef>
                <a:spcPts val="0"/>
              </a:spcBef>
              <a:spcAft>
                <a:spcPts val="1200"/>
              </a:spcAft>
              <a:buClr>
                <a:schemeClr val="dk2"/>
              </a:buClr>
              <a:buSzPts val="1100"/>
              <a:buNone/>
            </a:pPr>
            <a:endParaRPr sz="1800" dirty="0">
              <a:latin typeface="Tiro Bangla"/>
              <a:ea typeface="Tiro Bangla"/>
              <a:cs typeface="Tiro Bangla"/>
              <a:sym typeface="Tiro Bangla"/>
            </a:endParaRPr>
          </a:p>
        </p:txBody>
      </p:sp>
    </p:spTree>
    <p:extLst>
      <p:ext uri="{BB962C8B-B14F-4D97-AF65-F5344CB8AC3E}">
        <p14:creationId xmlns:p14="http://schemas.microsoft.com/office/powerpoint/2010/main" val="549145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805"/>
        <p:cNvGrpSpPr/>
        <p:nvPr/>
      </p:nvGrpSpPr>
      <p:grpSpPr>
        <a:xfrm>
          <a:off x="0" y="0"/>
          <a:ext cx="0" cy="0"/>
          <a:chOff x="0" y="0"/>
          <a:chExt cx="0" cy="0"/>
        </a:xfrm>
      </p:grpSpPr>
      <p:sp>
        <p:nvSpPr>
          <p:cNvPr id="806" name="Google Shape;806;p66"/>
          <p:cNvSpPr txBox="1">
            <a:spLocks noGrp="1"/>
          </p:cNvSpPr>
          <p:nvPr>
            <p:ph type="subTitle" idx="1"/>
          </p:nvPr>
        </p:nvSpPr>
        <p:spPr>
          <a:xfrm>
            <a:off x="366100" y="4773588"/>
            <a:ext cx="3539400" cy="282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Student Name</a:t>
            </a:r>
            <a:endParaRPr/>
          </a:p>
        </p:txBody>
      </p:sp>
      <p:sp>
        <p:nvSpPr>
          <p:cNvPr id="807" name="Google Shape;807;p66"/>
          <p:cNvSpPr txBox="1">
            <a:spLocks noGrp="1"/>
          </p:cNvSpPr>
          <p:nvPr>
            <p:ph type="subTitle" idx="2"/>
          </p:nvPr>
        </p:nvSpPr>
        <p:spPr>
          <a:xfrm>
            <a:off x="5251900" y="4773588"/>
            <a:ext cx="3539400" cy="282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en"/>
              <a:t>Class Name</a:t>
            </a:r>
            <a:endParaRPr/>
          </a:p>
        </p:txBody>
      </p:sp>
      <p:sp>
        <p:nvSpPr>
          <p:cNvPr id="808" name="Google Shape;808;p66"/>
          <p:cNvSpPr txBox="1">
            <a:spLocks noGrp="1"/>
          </p:cNvSpPr>
          <p:nvPr>
            <p:ph type="title"/>
          </p:nvPr>
        </p:nvSpPr>
        <p:spPr>
          <a:xfrm>
            <a:off x="366100" y="471344"/>
            <a:ext cx="3846600" cy="578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500" dirty="0">
                <a:latin typeface="Nikosh" panose="02000000000000000000" pitchFamily="2" charset="0"/>
                <a:ea typeface="Tiro Bangla"/>
                <a:cs typeface="Nikosh" panose="02000000000000000000" pitchFamily="2" charset="0"/>
                <a:sym typeface="Tiro Bangla"/>
              </a:rPr>
              <a:t>করণীয় </a:t>
            </a:r>
            <a:endParaRPr sz="2500" dirty="0">
              <a:latin typeface="Nikosh" panose="02000000000000000000" pitchFamily="2" charset="0"/>
              <a:ea typeface="Tiro Bangla"/>
              <a:cs typeface="Nikosh" panose="02000000000000000000" pitchFamily="2" charset="0"/>
              <a:sym typeface="Tiro Bangla"/>
            </a:endParaRPr>
          </a:p>
        </p:txBody>
      </p:sp>
      <p:sp>
        <p:nvSpPr>
          <p:cNvPr id="809" name="Google Shape;809;p66"/>
          <p:cNvSpPr txBox="1">
            <a:spLocks noGrp="1"/>
          </p:cNvSpPr>
          <p:nvPr>
            <p:ph type="body" idx="4"/>
          </p:nvPr>
        </p:nvSpPr>
        <p:spPr>
          <a:xfrm>
            <a:off x="366100" y="1050044"/>
            <a:ext cx="3846600" cy="3296981"/>
          </a:xfrm>
          <a:prstGeom prst="rect">
            <a:avLst/>
          </a:prstGeom>
        </p:spPr>
        <p:txBody>
          <a:bodyPr spcFirstLastPara="1" wrap="square" lIns="91425" tIns="91425" rIns="91425" bIns="91425" anchor="t" anchorCtr="0">
            <a:noAutofit/>
          </a:bodyPr>
          <a:lstStyle/>
          <a:p>
            <a:pPr marL="0" lvl="0" indent="0" algn="just" defTabSz="457200">
              <a:lnSpc>
                <a:spcPct val="114000"/>
              </a:lnSpc>
              <a:spcBef>
                <a:spcPts val="600"/>
              </a:spcBef>
              <a:buClrTx/>
              <a:buSzTx/>
              <a:buNone/>
              <a:defRPr/>
            </a:pPr>
            <a:r>
              <a:rPr lang="bn-BD" sz="2100" kern="100" dirty="0">
                <a:latin typeface="Nikosh" panose="02000000000000000000" pitchFamily="2" charset="0"/>
                <a:cs typeface="Nikosh" panose="02000000000000000000" pitchFamily="2" charset="0"/>
              </a:rPr>
              <a:t>১২। </a:t>
            </a:r>
            <a:r>
              <a:rPr lang="bn-BD" sz="2100" kern="100" dirty="0" err="1">
                <a:latin typeface="Nikosh" panose="02000000000000000000" pitchFamily="2" charset="0"/>
                <a:cs typeface="Nikosh" panose="02000000000000000000" pitchFamily="2" charset="0"/>
              </a:rPr>
              <a:t>রিটার্নিং</a:t>
            </a:r>
            <a:r>
              <a:rPr lang="bn-BD" sz="2100" kern="100" dirty="0">
                <a:latin typeface="Nikosh" panose="02000000000000000000" pitchFamily="2" charset="0"/>
                <a:cs typeface="Nikosh" panose="02000000000000000000" pitchFamily="2" charset="0"/>
              </a:rPr>
              <a:t> অফিসারের নিকট হতে </a:t>
            </a:r>
            <a:r>
              <a:rPr lang="bn-BD" sz="2100" kern="100" dirty="0" err="1">
                <a:latin typeface="Nikosh" panose="02000000000000000000" pitchFamily="2" charset="0"/>
                <a:cs typeface="Nikosh" panose="02000000000000000000" pitchFamily="2" charset="0"/>
              </a:rPr>
              <a:t>ভোটগ্রহণ</a:t>
            </a:r>
            <a:r>
              <a:rPr lang="bn-BD" sz="2100" kern="100" dirty="0">
                <a:latin typeface="Nikosh" panose="02000000000000000000" pitchFamily="2" charset="0"/>
                <a:cs typeface="Nikosh" panose="02000000000000000000" pitchFamily="2" charset="0"/>
              </a:rPr>
              <a:t> সংশ্লিষ্ট সকল </a:t>
            </a:r>
            <a:r>
              <a:rPr lang="bn-BD" sz="2100" kern="100" dirty="0" err="1">
                <a:latin typeface="Nikosh" panose="02000000000000000000" pitchFamily="2" charset="0"/>
                <a:cs typeface="Nikosh" panose="02000000000000000000" pitchFamily="2" charset="0"/>
              </a:rPr>
              <a:t>উপকরণাদি</a:t>
            </a:r>
            <a:r>
              <a:rPr lang="bn-BD" sz="2100" kern="100" dirty="0">
                <a:latin typeface="Nikosh" panose="02000000000000000000" pitchFamily="2" charset="0"/>
                <a:cs typeface="Nikosh" panose="02000000000000000000" pitchFamily="2" charset="0"/>
              </a:rPr>
              <a:t> (</a:t>
            </a:r>
            <a:r>
              <a:rPr lang="bn-BD" sz="2100" kern="100" dirty="0" err="1">
                <a:latin typeface="Nikosh" panose="02000000000000000000" pitchFamily="2" charset="0"/>
                <a:cs typeface="Nikosh" panose="02000000000000000000" pitchFamily="2" charset="0"/>
              </a:rPr>
              <a:t>স্পর্শকাতর</a:t>
            </a:r>
            <a:r>
              <a:rPr lang="bn-BD" sz="2100" kern="100" dirty="0">
                <a:latin typeface="Nikosh" panose="02000000000000000000" pitchFamily="2" charset="0"/>
                <a:cs typeface="Nikosh" panose="02000000000000000000" pitchFamily="2" charset="0"/>
              </a:rPr>
              <a:t> ও সাধারণ </a:t>
            </a:r>
            <a:r>
              <a:rPr lang="bn-BD" sz="2100" kern="100" dirty="0" err="1">
                <a:latin typeface="Nikosh" panose="02000000000000000000" pitchFamily="2" charset="0"/>
                <a:cs typeface="Nikosh" panose="02000000000000000000" pitchFamily="2" charset="0"/>
              </a:rPr>
              <a:t>উপকরণসহ</a:t>
            </a:r>
            <a:r>
              <a:rPr lang="bn-BD" sz="2100" kern="100" dirty="0">
                <a:latin typeface="Nikosh" panose="02000000000000000000" pitchFamily="2" charset="0"/>
                <a:cs typeface="Nikosh" panose="02000000000000000000" pitchFamily="2" charset="0"/>
              </a:rPr>
              <a:t>) যাচাই করে গ্রহণ করা এবং </a:t>
            </a:r>
            <a:r>
              <a:rPr lang="bn-BD" sz="2100" kern="100" dirty="0" err="1">
                <a:latin typeface="Nikosh" panose="02000000000000000000" pitchFamily="2" charset="0"/>
                <a:cs typeface="Nikosh" panose="02000000000000000000" pitchFamily="2" charset="0"/>
              </a:rPr>
              <a:t>ভোটকক্ষ</a:t>
            </a:r>
            <a:r>
              <a:rPr lang="bn-BD" sz="2100" kern="100" dirty="0">
                <a:latin typeface="Nikosh" panose="02000000000000000000" pitchFamily="2" charset="0"/>
                <a:cs typeface="Nikosh" panose="02000000000000000000" pitchFamily="2" charset="0"/>
              </a:rPr>
              <a:t> ভিত্তিক সহকারী </a:t>
            </a:r>
            <a:r>
              <a:rPr lang="bn-BD" sz="2100" kern="100" dirty="0" err="1">
                <a:latin typeface="Nikosh" panose="02000000000000000000" pitchFamily="2" charset="0"/>
                <a:cs typeface="Nikosh" panose="02000000000000000000" pitchFamily="2" charset="0"/>
              </a:rPr>
              <a:t>প্রিজাইডিং</a:t>
            </a:r>
            <a:r>
              <a:rPr lang="bn-BD" sz="2100" kern="100" dirty="0">
                <a:latin typeface="Nikosh" panose="02000000000000000000" pitchFamily="2" charset="0"/>
                <a:cs typeface="Nikosh" panose="02000000000000000000" pitchFamily="2" charset="0"/>
              </a:rPr>
              <a:t> অফিসারকে বিতরণ করা;</a:t>
            </a:r>
          </a:p>
          <a:p>
            <a:pPr marL="0" lvl="0" indent="0" algn="just" defTabSz="457200">
              <a:lnSpc>
                <a:spcPct val="114000"/>
              </a:lnSpc>
              <a:spcBef>
                <a:spcPts val="600"/>
              </a:spcBef>
              <a:buClrTx/>
              <a:buSzTx/>
              <a:buNone/>
              <a:defRPr/>
            </a:pPr>
            <a:r>
              <a:rPr lang="bn-BD" sz="2100" kern="100" dirty="0">
                <a:latin typeface="Nikosh" panose="02000000000000000000" pitchFamily="2" charset="0"/>
                <a:cs typeface="Nikosh" panose="02000000000000000000" pitchFamily="2" charset="0"/>
              </a:rPr>
              <a:t>১৩। </a:t>
            </a:r>
            <a:r>
              <a:rPr lang="bn-BD" sz="2100" kern="100" dirty="0" err="1">
                <a:latin typeface="Nikosh" panose="02000000000000000000" pitchFamily="2" charset="0"/>
                <a:cs typeface="Nikosh" panose="02000000000000000000" pitchFamily="2" charset="0"/>
              </a:rPr>
              <a:t>নির্বাচনি</a:t>
            </a:r>
            <a:r>
              <a:rPr lang="bn-BD" sz="2100" kern="100" dirty="0">
                <a:latin typeface="Nikosh" panose="02000000000000000000" pitchFamily="2" charset="0"/>
                <a:cs typeface="Nikosh" panose="02000000000000000000" pitchFamily="2" charset="0"/>
              </a:rPr>
              <a:t> এজেন্ট/</a:t>
            </a:r>
            <a:r>
              <a:rPr lang="bn-BD" sz="2100" kern="100" dirty="0" err="1">
                <a:latin typeface="Nikosh" panose="02000000000000000000" pitchFamily="2" charset="0"/>
                <a:cs typeface="Nikosh" panose="02000000000000000000" pitchFamily="2" charset="0"/>
              </a:rPr>
              <a:t>পোলিং</a:t>
            </a:r>
            <a:r>
              <a:rPr lang="bn-BD" sz="2100" kern="100" dirty="0">
                <a:latin typeface="Nikosh" panose="02000000000000000000" pitchFamily="2" charset="0"/>
                <a:cs typeface="Nikosh" panose="02000000000000000000" pitchFamily="2" charset="0"/>
              </a:rPr>
              <a:t> এজেন্ট, পর্যবেক্ষক ও </a:t>
            </a:r>
            <a:r>
              <a:rPr lang="bn-BD" sz="2100" kern="100" dirty="0" err="1">
                <a:latin typeface="Nikosh" panose="02000000000000000000" pitchFamily="2" charset="0"/>
                <a:cs typeface="Nikosh" panose="02000000000000000000" pitchFamily="2" charset="0"/>
              </a:rPr>
              <a:t>গণমাধ্যম</a:t>
            </a:r>
            <a:r>
              <a:rPr lang="bn-BD" sz="2100" kern="100" dirty="0">
                <a:latin typeface="Nikosh" panose="02000000000000000000" pitchFamily="2" charset="0"/>
                <a:cs typeface="Nikosh" panose="02000000000000000000" pitchFamily="2" charset="0"/>
              </a:rPr>
              <a:t> </a:t>
            </a:r>
            <a:r>
              <a:rPr lang="bn-BD" sz="2100" kern="100" dirty="0" err="1">
                <a:latin typeface="Nikosh" panose="02000000000000000000" pitchFamily="2" charset="0"/>
                <a:cs typeface="Nikosh" panose="02000000000000000000" pitchFamily="2" charset="0"/>
              </a:rPr>
              <a:t>প্রতিনিধিদের</a:t>
            </a:r>
            <a:r>
              <a:rPr lang="bn-BD" sz="2100" kern="100" dirty="0">
                <a:latin typeface="Nikosh" panose="02000000000000000000" pitchFamily="2" charset="0"/>
                <a:cs typeface="Nikosh" panose="02000000000000000000" pitchFamily="2" charset="0"/>
              </a:rPr>
              <a:t> পরিচয় নিশ্চিত হয়ে </a:t>
            </a:r>
            <a:r>
              <a:rPr lang="bn-BD" sz="2100" kern="100" dirty="0" err="1">
                <a:latin typeface="Nikosh" panose="02000000000000000000" pitchFamily="2" charset="0"/>
                <a:cs typeface="Nikosh" panose="02000000000000000000" pitchFamily="2" charset="0"/>
              </a:rPr>
              <a:t>ভোটকেন্দ্রে</a:t>
            </a:r>
            <a:r>
              <a:rPr lang="bn-BD" sz="2100" kern="100" dirty="0">
                <a:latin typeface="Nikosh" panose="02000000000000000000" pitchFamily="2" charset="0"/>
                <a:cs typeface="Nikosh" panose="02000000000000000000" pitchFamily="2" charset="0"/>
              </a:rPr>
              <a:t> প্রবেশের অনুমতি প্রদান করা;</a:t>
            </a:r>
          </a:p>
        </p:txBody>
      </p:sp>
      <p:sp>
        <p:nvSpPr>
          <p:cNvPr id="810" name="Google Shape;810;p66"/>
          <p:cNvSpPr txBox="1">
            <a:spLocks noGrp="1"/>
          </p:cNvSpPr>
          <p:nvPr>
            <p:ph type="title" idx="7"/>
          </p:nvPr>
        </p:nvSpPr>
        <p:spPr>
          <a:xfrm>
            <a:off x="5098300" y="471344"/>
            <a:ext cx="3846600" cy="578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500" dirty="0">
                <a:latin typeface="Nikosh" panose="02000000000000000000" pitchFamily="2" charset="0"/>
                <a:ea typeface="Tiro Bangla"/>
                <a:cs typeface="Nikosh" panose="02000000000000000000" pitchFamily="2" charset="0"/>
                <a:sym typeface="Tiro Bangla"/>
              </a:rPr>
              <a:t>বর্জনীয়</a:t>
            </a:r>
            <a:endParaRPr sz="2500" dirty="0">
              <a:latin typeface="Nikosh" panose="02000000000000000000" pitchFamily="2" charset="0"/>
              <a:ea typeface="Tiro Bangla"/>
              <a:cs typeface="Nikosh" panose="02000000000000000000" pitchFamily="2" charset="0"/>
              <a:sym typeface="Tiro Bangla"/>
            </a:endParaRPr>
          </a:p>
        </p:txBody>
      </p:sp>
      <p:sp>
        <p:nvSpPr>
          <p:cNvPr id="811" name="Google Shape;811;p66"/>
          <p:cNvSpPr txBox="1">
            <a:spLocks noGrp="1"/>
          </p:cNvSpPr>
          <p:nvPr>
            <p:ph type="body" idx="9"/>
          </p:nvPr>
        </p:nvSpPr>
        <p:spPr>
          <a:xfrm>
            <a:off x="4837500" y="1050044"/>
            <a:ext cx="3846600" cy="3297106"/>
          </a:xfrm>
          <a:prstGeom prst="rect">
            <a:avLst/>
          </a:prstGeom>
        </p:spPr>
        <p:txBody>
          <a:bodyPr spcFirstLastPara="1" wrap="square" lIns="91425" tIns="91425" rIns="91425" bIns="91425" anchor="t" anchorCtr="0">
            <a:noAutofit/>
          </a:bodyPr>
          <a:lstStyle/>
          <a:p>
            <a:pPr marL="0" indent="0" algn="just">
              <a:spcBef>
                <a:spcPts val="1200"/>
              </a:spcBef>
              <a:buNone/>
            </a:pPr>
            <a:r>
              <a:rPr lang="bn-BD" sz="2200" kern="100" dirty="0">
                <a:latin typeface="NikoshBAN" panose="02000000000000000000" pitchFamily="2" charset="0"/>
                <a:cs typeface="NikoshBAN" panose="02000000000000000000" pitchFamily="2" charset="0"/>
              </a:rPr>
              <a:t>১৪. </a:t>
            </a:r>
            <a:r>
              <a:rPr lang="bn-BD" sz="2200" kern="100" dirty="0" err="1">
                <a:latin typeface="NikoshBAN" panose="02000000000000000000" pitchFamily="2" charset="0"/>
                <a:cs typeface="NikoshBAN" panose="02000000000000000000" pitchFamily="2" charset="0"/>
              </a:rPr>
              <a:t>ভোটকক্ষ</a:t>
            </a:r>
            <a:r>
              <a:rPr lang="bn-BD" sz="2200" kern="100" dirty="0">
                <a:latin typeface="NikoshBAN" panose="02000000000000000000" pitchFamily="2" charset="0"/>
                <a:cs typeface="NikoshBAN" panose="02000000000000000000" pitchFamily="2" charset="0"/>
              </a:rPr>
              <a:t> হতে </a:t>
            </a:r>
            <a:r>
              <a:rPr lang="bn-BD" sz="2200" kern="100" dirty="0" err="1">
                <a:latin typeface="NikoshBAN" panose="02000000000000000000" pitchFamily="2" charset="0"/>
                <a:cs typeface="NikoshBAN" panose="02000000000000000000" pitchFamily="2" charset="0"/>
              </a:rPr>
              <a:t>ফেসবুকসহ</a:t>
            </a:r>
            <a:r>
              <a:rPr lang="bn-BD" sz="2200" kern="100" dirty="0">
                <a:latin typeface="NikoshBAN" panose="02000000000000000000" pitchFamily="2" charset="0"/>
                <a:cs typeface="NikoshBAN" panose="02000000000000000000" pitchFamily="2" charset="0"/>
              </a:rPr>
              <a:t> কোন সামাজিক যোগাযোগ মাধ্যমে সরাসরি প্রচার করা যাবে না;</a:t>
            </a:r>
          </a:p>
          <a:p>
            <a:pPr marL="0" indent="0" algn="just">
              <a:spcBef>
                <a:spcPts val="1200"/>
              </a:spcBef>
              <a:buNone/>
            </a:pPr>
            <a:r>
              <a:rPr lang="bn-BD" sz="2200" kern="100" dirty="0">
                <a:latin typeface="NikoshBAN" panose="02000000000000000000" pitchFamily="2" charset="0"/>
                <a:cs typeface="NikoshBAN" panose="02000000000000000000" pitchFamily="2" charset="0"/>
              </a:rPr>
              <a:t> ১৫. কেন্দ্রের </a:t>
            </a:r>
            <a:r>
              <a:rPr lang="bn-BD" sz="2200" kern="100" dirty="0" err="1">
                <a:latin typeface="NikoshBAN" panose="02000000000000000000" pitchFamily="2" charset="0"/>
                <a:cs typeface="NikoshBAN" panose="02000000000000000000" pitchFamily="2" charset="0"/>
              </a:rPr>
              <a:t>ভোটগ্রহণ</a:t>
            </a:r>
            <a:r>
              <a:rPr lang="bn-BD" sz="2200" kern="100" dirty="0">
                <a:latin typeface="NikoshBAN" panose="02000000000000000000" pitchFamily="2" charset="0"/>
                <a:cs typeface="NikoshBAN" panose="02000000000000000000" pitchFamily="2" charset="0"/>
              </a:rPr>
              <a:t> কার্যক্রম ব্যাহত হয় এমন সকল কাজ থেকে বিরত থাকবেন;</a:t>
            </a:r>
          </a:p>
          <a:p>
            <a:pPr marL="0" lvl="0" indent="0" algn="just">
              <a:lnSpc>
                <a:spcPct val="115000"/>
              </a:lnSpc>
              <a:spcBef>
                <a:spcPts val="1200"/>
              </a:spcBef>
              <a:buSzPts val="1100"/>
              <a:buNone/>
            </a:pPr>
            <a:r>
              <a:rPr lang="bn-BD" sz="1800" dirty="0">
                <a:latin typeface="Tiro Bangla"/>
                <a:ea typeface="Tiro Bangla"/>
                <a:cs typeface="Tiro Bangla"/>
                <a:sym typeface="Tiro Bangla"/>
              </a:rPr>
              <a:t>১৬. </a:t>
            </a:r>
            <a:r>
              <a:rPr lang="bn-BD" sz="1800" dirty="0" err="1">
                <a:latin typeface="Tiro Bangla"/>
                <a:ea typeface="Tiro Bangla"/>
                <a:cs typeface="Tiro Bangla"/>
                <a:sym typeface="Tiro Bangla"/>
              </a:rPr>
              <a:t>ভোটকেন্দ্রে</a:t>
            </a:r>
            <a:r>
              <a:rPr lang="bn-BD" sz="1800" dirty="0">
                <a:latin typeface="Tiro Bangla"/>
                <a:ea typeface="Tiro Bangla"/>
                <a:cs typeface="Tiro Bangla"/>
                <a:sym typeface="Tiro Bangla"/>
              </a:rPr>
              <a:t> সাংবাদিকগণ </a:t>
            </a:r>
            <a:r>
              <a:rPr lang="bn-BD" sz="1800" dirty="0" err="1">
                <a:latin typeface="Tiro Bangla"/>
                <a:ea typeface="Tiro Bangla"/>
                <a:cs typeface="Tiro Bangla"/>
                <a:sym typeface="Tiro Bangla"/>
              </a:rPr>
              <a:t>প্রিজাইডিং</a:t>
            </a:r>
            <a:r>
              <a:rPr lang="bn-BD" sz="1800" dirty="0">
                <a:latin typeface="Tiro Bangla"/>
                <a:ea typeface="Tiro Bangla"/>
                <a:cs typeface="Tiro Bangla"/>
                <a:sym typeface="Tiro Bangla"/>
              </a:rPr>
              <a:t> অফিসারের </a:t>
            </a:r>
            <a:r>
              <a:rPr lang="bn-BD" sz="1800" dirty="0" err="1">
                <a:latin typeface="Tiro Bangla"/>
                <a:ea typeface="Tiro Bangla"/>
                <a:cs typeface="Tiro Bangla"/>
                <a:sym typeface="Tiro Bangla"/>
              </a:rPr>
              <a:t>আইনানুগ</a:t>
            </a:r>
            <a:r>
              <a:rPr lang="bn-BD" sz="1800" dirty="0">
                <a:latin typeface="Tiro Bangla"/>
                <a:ea typeface="Tiro Bangla"/>
                <a:cs typeface="Tiro Bangla"/>
                <a:sym typeface="Tiro Bangla"/>
              </a:rPr>
              <a:t> নির্দেশনা মেনে চলবেন;</a:t>
            </a:r>
          </a:p>
          <a:p>
            <a:pPr marL="0" lvl="0" indent="0" algn="just" rtl="0">
              <a:lnSpc>
                <a:spcPct val="115000"/>
              </a:lnSpc>
              <a:spcBef>
                <a:spcPts val="1200"/>
              </a:spcBef>
              <a:spcAft>
                <a:spcPts val="0"/>
              </a:spcAft>
              <a:buClr>
                <a:schemeClr val="dk2"/>
              </a:buClr>
              <a:buSzPts val="1100"/>
              <a:buNone/>
            </a:pPr>
            <a:endParaRPr sz="1800" dirty="0">
              <a:latin typeface="Tiro Bangla"/>
              <a:ea typeface="Tiro Bangla"/>
              <a:cs typeface="Tiro Bangla"/>
              <a:sym typeface="Tiro Bangla"/>
            </a:endParaRPr>
          </a:p>
          <a:p>
            <a:pPr marL="0" lvl="0" indent="0" algn="just" rtl="0">
              <a:spcBef>
                <a:spcPts val="0"/>
              </a:spcBef>
              <a:spcAft>
                <a:spcPts val="1200"/>
              </a:spcAft>
              <a:buClr>
                <a:schemeClr val="dk2"/>
              </a:buClr>
              <a:buSzPts val="1100"/>
              <a:buNone/>
            </a:pPr>
            <a:endParaRPr sz="1800" dirty="0">
              <a:latin typeface="Tiro Bangla"/>
              <a:ea typeface="Tiro Bangla"/>
              <a:cs typeface="Tiro Bangla"/>
              <a:sym typeface="Tiro Bangla"/>
            </a:endParaRPr>
          </a:p>
        </p:txBody>
      </p:sp>
    </p:spTree>
    <p:extLst>
      <p:ext uri="{BB962C8B-B14F-4D97-AF65-F5344CB8AC3E}">
        <p14:creationId xmlns:p14="http://schemas.microsoft.com/office/powerpoint/2010/main" val="23925057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805"/>
        <p:cNvGrpSpPr/>
        <p:nvPr/>
      </p:nvGrpSpPr>
      <p:grpSpPr>
        <a:xfrm>
          <a:off x="0" y="0"/>
          <a:ext cx="0" cy="0"/>
          <a:chOff x="0" y="0"/>
          <a:chExt cx="0" cy="0"/>
        </a:xfrm>
      </p:grpSpPr>
      <p:sp>
        <p:nvSpPr>
          <p:cNvPr id="806" name="Google Shape;806;p66"/>
          <p:cNvSpPr txBox="1">
            <a:spLocks noGrp="1"/>
          </p:cNvSpPr>
          <p:nvPr>
            <p:ph type="subTitle" idx="1"/>
          </p:nvPr>
        </p:nvSpPr>
        <p:spPr>
          <a:xfrm>
            <a:off x="366100" y="4773588"/>
            <a:ext cx="3539400" cy="282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Student Name</a:t>
            </a:r>
            <a:endParaRPr/>
          </a:p>
        </p:txBody>
      </p:sp>
      <p:sp>
        <p:nvSpPr>
          <p:cNvPr id="807" name="Google Shape;807;p66"/>
          <p:cNvSpPr txBox="1">
            <a:spLocks noGrp="1"/>
          </p:cNvSpPr>
          <p:nvPr>
            <p:ph type="subTitle" idx="2"/>
          </p:nvPr>
        </p:nvSpPr>
        <p:spPr>
          <a:xfrm>
            <a:off x="5251900" y="4773588"/>
            <a:ext cx="3539400" cy="282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en"/>
              <a:t>Class Name</a:t>
            </a:r>
            <a:endParaRPr/>
          </a:p>
        </p:txBody>
      </p:sp>
      <p:sp>
        <p:nvSpPr>
          <p:cNvPr id="808" name="Google Shape;808;p66"/>
          <p:cNvSpPr txBox="1">
            <a:spLocks noGrp="1"/>
          </p:cNvSpPr>
          <p:nvPr>
            <p:ph type="title"/>
          </p:nvPr>
        </p:nvSpPr>
        <p:spPr>
          <a:xfrm>
            <a:off x="366100" y="471344"/>
            <a:ext cx="3846600" cy="578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500" dirty="0">
                <a:latin typeface="Nikosh" panose="02000000000000000000" pitchFamily="2" charset="0"/>
                <a:ea typeface="Tiro Bangla"/>
                <a:cs typeface="Nikosh" panose="02000000000000000000" pitchFamily="2" charset="0"/>
                <a:sym typeface="Tiro Bangla"/>
              </a:rPr>
              <a:t>করণীয় </a:t>
            </a:r>
            <a:endParaRPr sz="2500" dirty="0">
              <a:latin typeface="Nikosh" panose="02000000000000000000" pitchFamily="2" charset="0"/>
              <a:ea typeface="Tiro Bangla"/>
              <a:cs typeface="Nikosh" panose="02000000000000000000" pitchFamily="2" charset="0"/>
              <a:sym typeface="Tiro Bangla"/>
            </a:endParaRPr>
          </a:p>
        </p:txBody>
      </p:sp>
      <p:sp>
        <p:nvSpPr>
          <p:cNvPr id="809" name="Google Shape;809;p66"/>
          <p:cNvSpPr txBox="1">
            <a:spLocks noGrp="1"/>
          </p:cNvSpPr>
          <p:nvPr>
            <p:ph type="body" idx="4"/>
          </p:nvPr>
        </p:nvSpPr>
        <p:spPr>
          <a:xfrm>
            <a:off x="366100" y="1050044"/>
            <a:ext cx="3846600" cy="3296981"/>
          </a:xfrm>
          <a:prstGeom prst="rect">
            <a:avLst/>
          </a:prstGeom>
        </p:spPr>
        <p:txBody>
          <a:bodyPr spcFirstLastPara="1" wrap="square" lIns="91425" tIns="91425" rIns="91425" bIns="91425" anchor="t" anchorCtr="0">
            <a:noAutofit/>
          </a:bodyPr>
          <a:lstStyle/>
          <a:p>
            <a:pPr marL="0" lvl="0" indent="0" algn="just" defTabSz="457200">
              <a:lnSpc>
                <a:spcPct val="114000"/>
              </a:lnSpc>
              <a:spcBef>
                <a:spcPts val="600"/>
              </a:spcBef>
              <a:buClrTx/>
              <a:buSzTx/>
              <a:buNone/>
              <a:defRPr/>
            </a:pPr>
            <a:r>
              <a:rPr lang="bn-BD" sz="2100" kern="100" dirty="0">
                <a:latin typeface="Nikosh" panose="02000000000000000000" pitchFamily="2" charset="0"/>
                <a:cs typeface="Nikosh" panose="02000000000000000000" pitchFamily="2" charset="0"/>
              </a:rPr>
              <a:t>১৪। </a:t>
            </a:r>
            <a:r>
              <a:rPr lang="bn-BD" sz="2100" kern="100" dirty="0" err="1">
                <a:latin typeface="Nikosh" panose="02000000000000000000" pitchFamily="2" charset="0"/>
                <a:cs typeface="Nikosh" panose="02000000000000000000" pitchFamily="2" charset="0"/>
              </a:rPr>
              <a:t>ভোটকেন্দ্রে</a:t>
            </a:r>
            <a:r>
              <a:rPr lang="bn-BD" sz="2100" kern="100" dirty="0">
                <a:latin typeface="Nikosh" panose="02000000000000000000" pitchFamily="2" charset="0"/>
                <a:cs typeface="Nikosh" panose="02000000000000000000" pitchFamily="2" charset="0"/>
              </a:rPr>
              <a:t> নিয়োজিত নিরাপত্তা বাহিনীর প্রতি প্রয়োজনীয় নির্দেশনা প্রদান করা;</a:t>
            </a:r>
            <a:endParaRPr lang="en-US" sz="2100" kern="100" dirty="0">
              <a:latin typeface="Nikosh" panose="02000000000000000000" pitchFamily="2" charset="0"/>
              <a:cs typeface="Nikosh" panose="02000000000000000000" pitchFamily="2" charset="0"/>
            </a:endParaRPr>
          </a:p>
          <a:p>
            <a:pPr marL="0" lvl="0" indent="0" algn="just" defTabSz="457200">
              <a:lnSpc>
                <a:spcPct val="114000"/>
              </a:lnSpc>
              <a:spcBef>
                <a:spcPts val="600"/>
              </a:spcBef>
              <a:buClrTx/>
              <a:buSzTx/>
              <a:buNone/>
              <a:defRPr/>
            </a:pPr>
            <a:r>
              <a:rPr lang="bn-BD" sz="2100" kern="100" dirty="0">
                <a:latin typeface="Nikosh" panose="02000000000000000000" pitchFamily="2" charset="0"/>
                <a:cs typeface="Nikosh" panose="02000000000000000000" pitchFamily="2" charset="0"/>
              </a:rPr>
              <a:t>১৫। সর্বশেষ </a:t>
            </a:r>
            <a:r>
              <a:rPr lang="bn-BD" sz="2100" kern="100" dirty="0" err="1">
                <a:latin typeface="Nikosh" panose="02000000000000000000" pitchFamily="2" charset="0"/>
                <a:cs typeface="Nikosh" panose="02000000000000000000" pitchFamily="2" charset="0"/>
              </a:rPr>
              <a:t>ভোটারের</a:t>
            </a:r>
            <a:r>
              <a:rPr lang="bn-BD" sz="2100" kern="100" dirty="0">
                <a:latin typeface="Nikosh" panose="02000000000000000000" pitchFamily="2" charset="0"/>
                <a:cs typeface="Nikosh" panose="02000000000000000000" pitchFamily="2" charset="0"/>
              </a:rPr>
              <a:t> ভোট প্রদানের পর প্রকাশ্য প্রতিদ্বন্দ্বী প্রার্থী বা নির্বাচন এজেন্ট বা </a:t>
            </a:r>
            <a:r>
              <a:rPr lang="bn-BD" sz="2100" kern="100" dirty="0" err="1">
                <a:latin typeface="Nikosh" panose="02000000000000000000" pitchFamily="2" charset="0"/>
                <a:cs typeface="Nikosh" panose="02000000000000000000" pitchFamily="2" charset="0"/>
              </a:rPr>
              <a:t>পোলিং</a:t>
            </a:r>
            <a:r>
              <a:rPr lang="bn-BD" sz="2100" kern="100" dirty="0">
                <a:latin typeface="Nikosh" panose="02000000000000000000" pitchFamily="2" charset="0"/>
                <a:cs typeface="Nikosh" panose="02000000000000000000" pitchFamily="2" charset="0"/>
              </a:rPr>
              <a:t> এজেন্ট ও </a:t>
            </a:r>
            <a:r>
              <a:rPr lang="bn-BD" sz="2100" kern="100" dirty="0" err="1">
                <a:latin typeface="Nikosh" panose="02000000000000000000" pitchFamily="2" charset="0"/>
                <a:cs typeface="Nikosh" panose="02000000000000000000" pitchFamily="2" charset="0"/>
              </a:rPr>
              <a:t>নির্বাচনী</a:t>
            </a:r>
            <a:r>
              <a:rPr lang="bn-BD" sz="2100" kern="100" dirty="0">
                <a:latin typeface="Nikosh" panose="02000000000000000000" pitchFamily="2" charset="0"/>
                <a:cs typeface="Nikosh" panose="02000000000000000000" pitchFamily="2" charset="0"/>
              </a:rPr>
              <a:t> পর্যবেক্ষকদের সম্মুখে ভোট গণনা করা এবং গণনার ফলাফল </a:t>
            </a:r>
            <a:r>
              <a:rPr lang="bn-BD" sz="2100" kern="100" dirty="0" err="1">
                <a:latin typeface="Nikosh" panose="02000000000000000000" pitchFamily="2" charset="0"/>
                <a:cs typeface="Nikosh" panose="02000000000000000000" pitchFamily="2" charset="0"/>
              </a:rPr>
              <a:t>রিটার্নিং</a:t>
            </a:r>
            <a:r>
              <a:rPr lang="bn-BD" sz="2100" kern="100" dirty="0">
                <a:latin typeface="Nikosh" panose="02000000000000000000" pitchFamily="2" charset="0"/>
                <a:cs typeface="Nikosh" panose="02000000000000000000" pitchFamily="2" charset="0"/>
              </a:rPr>
              <a:t> অফিসারের নিকট প্রেরণের জন্য বিবরণী প্রস্তুত করা;</a:t>
            </a:r>
          </a:p>
          <a:p>
            <a:pPr marL="0" lvl="0" indent="0" algn="just" defTabSz="457200">
              <a:lnSpc>
                <a:spcPct val="114000"/>
              </a:lnSpc>
              <a:spcBef>
                <a:spcPts val="600"/>
              </a:spcBef>
              <a:buClrTx/>
              <a:buSzTx/>
              <a:buNone/>
              <a:defRPr/>
            </a:pPr>
            <a:endParaRPr lang="bn-BD" sz="2100" kern="100" dirty="0">
              <a:latin typeface="Nikosh" panose="02000000000000000000" pitchFamily="2" charset="0"/>
              <a:cs typeface="Nikosh" panose="02000000000000000000" pitchFamily="2" charset="0"/>
            </a:endParaRPr>
          </a:p>
        </p:txBody>
      </p:sp>
      <p:sp>
        <p:nvSpPr>
          <p:cNvPr id="810" name="Google Shape;810;p66"/>
          <p:cNvSpPr txBox="1">
            <a:spLocks noGrp="1"/>
          </p:cNvSpPr>
          <p:nvPr>
            <p:ph type="title" idx="7"/>
          </p:nvPr>
        </p:nvSpPr>
        <p:spPr>
          <a:xfrm>
            <a:off x="5098300" y="471344"/>
            <a:ext cx="3846600" cy="578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500" dirty="0">
                <a:latin typeface="Nikosh" panose="02000000000000000000" pitchFamily="2" charset="0"/>
                <a:ea typeface="Tiro Bangla"/>
                <a:cs typeface="Nikosh" panose="02000000000000000000" pitchFamily="2" charset="0"/>
                <a:sym typeface="Tiro Bangla"/>
              </a:rPr>
              <a:t>বর্জনীয়</a:t>
            </a:r>
            <a:endParaRPr sz="2500" dirty="0">
              <a:latin typeface="Nikosh" panose="02000000000000000000" pitchFamily="2" charset="0"/>
              <a:ea typeface="Tiro Bangla"/>
              <a:cs typeface="Nikosh" panose="02000000000000000000" pitchFamily="2" charset="0"/>
              <a:sym typeface="Tiro Bangla"/>
            </a:endParaRPr>
          </a:p>
        </p:txBody>
      </p:sp>
      <p:sp>
        <p:nvSpPr>
          <p:cNvPr id="811" name="Google Shape;811;p66"/>
          <p:cNvSpPr txBox="1">
            <a:spLocks noGrp="1"/>
          </p:cNvSpPr>
          <p:nvPr>
            <p:ph type="body" idx="9"/>
          </p:nvPr>
        </p:nvSpPr>
        <p:spPr>
          <a:xfrm>
            <a:off x="4837500" y="1050044"/>
            <a:ext cx="3846600" cy="3297106"/>
          </a:xfrm>
          <a:prstGeom prst="rect">
            <a:avLst/>
          </a:prstGeom>
        </p:spPr>
        <p:txBody>
          <a:bodyPr spcFirstLastPara="1" wrap="square" lIns="91425" tIns="91425" rIns="91425" bIns="91425" anchor="t" anchorCtr="0">
            <a:noAutofit/>
          </a:bodyPr>
          <a:lstStyle/>
          <a:p>
            <a:pPr marL="0" indent="0" algn="just">
              <a:spcBef>
                <a:spcPts val="1200"/>
              </a:spcBef>
              <a:buNone/>
            </a:pPr>
            <a:r>
              <a:rPr lang="bn-BD" sz="2200" kern="100" dirty="0">
                <a:latin typeface="NikoshBAN" panose="02000000000000000000" pitchFamily="2" charset="0"/>
                <a:cs typeface="NikoshBAN" panose="02000000000000000000" pitchFamily="2" charset="0"/>
              </a:rPr>
              <a:t> ১৭. নির্বাচন সংশ্লিষ্ট কর্মকর্তাদের কাজে </a:t>
            </a:r>
            <a:r>
              <a:rPr lang="bn-BD" sz="2200" kern="100" dirty="0" err="1">
                <a:latin typeface="NikoshBAN" panose="02000000000000000000" pitchFamily="2" charset="0"/>
                <a:cs typeface="NikoshBAN" panose="02000000000000000000" pitchFamily="2" charset="0"/>
              </a:rPr>
              <a:t>কোনরুপ</a:t>
            </a:r>
            <a:r>
              <a:rPr lang="bn-BD" sz="2200" kern="100" dirty="0">
                <a:latin typeface="NikoshBAN" panose="02000000000000000000" pitchFamily="2" charset="0"/>
                <a:cs typeface="NikoshBAN" panose="02000000000000000000" pitchFamily="2" charset="0"/>
              </a:rPr>
              <a:t> হস্তক্ষেপ করতে পারবেন না;</a:t>
            </a:r>
          </a:p>
          <a:p>
            <a:pPr marL="0" lvl="0" indent="0" algn="just">
              <a:lnSpc>
                <a:spcPct val="115000"/>
              </a:lnSpc>
              <a:spcBef>
                <a:spcPts val="1200"/>
              </a:spcBef>
              <a:buSzPts val="1100"/>
              <a:buNone/>
            </a:pPr>
            <a:r>
              <a:rPr lang="en-US" sz="1800" dirty="0">
                <a:latin typeface="Tiro Bangla"/>
                <a:ea typeface="Tiro Bangla"/>
                <a:cs typeface="Tiro Bangla"/>
                <a:sym typeface="Tiro Bangla"/>
              </a:rPr>
              <a:t>১৮</a:t>
            </a:r>
            <a:r>
              <a:rPr lang="bn-BD" sz="1800" dirty="0">
                <a:latin typeface="Tiro Bangla"/>
                <a:ea typeface="Tiro Bangla"/>
                <a:cs typeface="Tiro Bangla"/>
                <a:sym typeface="Tiro Bangla"/>
              </a:rPr>
              <a:t>. কোন প্রকার </a:t>
            </a:r>
            <a:r>
              <a:rPr lang="bn-BD" sz="1800" dirty="0" err="1">
                <a:latin typeface="Tiro Bangla"/>
                <a:ea typeface="Tiro Bangla"/>
                <a:cs typeface="Tiro Bangla"/>
                <a:sym typeface="Tiro Bangla"/>
              </a:rPr>
              <a:t>নির্বাচনি</a:t>
            </a:r>
            <a:r>
              <a:rPr lang="bn-BD" sz="1800" dirty="0">
                <a:latin typeface="Tiro Bangla"/>
                <a:ea typeface="Tiro Bangla"/>
                <a:cs typeface="Tiro Bangla"/>
                <a:sym typeface="Tiro Bangla"/>
              </a:rPr>
              <a:t> উপকরণ স্পর্শ বা অপসারণ করতে পারবেন না;</a:t>
            </a:r>
          </a:p>
          <a:p>
            <a:pPr marL="0" lvl="0" indent="0" algn="just">
              <a:lnSpc>
                <a:spcPct val="115000"/>
              </a:lnSpc>
              <a:spcBef>
                <a:spcPts val="1200"/>
              </a:spcBef>
              <a:buSzPts val="1100"/>
              <a:buNone/>
            </a:pPr>
            <a:r>
              <a:rPr lang="bn-BD" sz="1800" dirty="0">
                <a:latin typeface="Tiro Bangla"/>
                <a:ea typeface="Tiro Bangla"/>
                <a:cs typeface="Tiro Bangla"/>
                <a:sym typeface="Tiro Bangla"/>
              </a:rPr>
              <a:t> ১৯. </a:t>
            </a:r>
            <a:r>
              <a:rPr lang="bn-BD" sz="1800" dirty="0" err="1">
                <a:latin typeface="Tiro Bangla"/>
                <a:ea typeface="Tiro Bangla"/>
                <a:cs typeface="Tiro Bangla"/>
                <a:sym typeface="Tiro Bangla"/>
              </a:rPr>
              <a:t>নির্বাচনি</a:t>
            </a:r>
            <a:r>
              <a:rPr lang="bn-BD" sz="1800" dirty="0">
                <a:latin typeface="Tiro Bangla"/>
                <a:ea typeface="Tiro Bangla"/>
                <a:cs typeface="Tiro Bangla"/>
                <a:sym typeface="Tiro Bangla"/>
              </a:rPr>
              <a:t> সংবাদ সংগ্রহের সময় প্রার্থী বা কোন রাজনৈতিক দলের পক্ষে বা বিপক্ষে যেকোন ধরণের </a:t>
            </a:r>
            <a:r>
              <a:rPr lang="bn-BD" sz="1800" dirty="0" err="1">
                <a:latin typeface="Tiro Bangla"/>
                <a:ea typeface="Tiro Bangla"/>
                <a:cs typeface="Tiro Bangla"/>
                <a:sym typeface="Tiro Bangla"/>
              </a:rPr>
              <a:t>প্রচারণা</a:t>
            </a:r>
            <a:r>
              <a:rPr lang="bn-BD" sz="1800" dirty="0">
                <a:latin typeface="Tiro Bangla"/>
                <a:ea typeface="Tiro Bangla"/>
                <a:cs typeface="Tiro Bangla"/>
                <a:sym typeface="Tiro Bangla"/>
              </a:rPr>
              <a:t> বা </a:t>
            </a:r>
            <a:r>
              <a:rPr lang="bn-BD" sz="1800" dirty="0" err="1">
                <a:latin typeface="Tiro Bangla"/>
                <a:ea typeface="Tiro Bangla"/>
                <a:cs typeface="Tiro Bangla"/>
                <a:sym typeface="Tiro Bangla"/>
              </a:rPr>
              <a:t>বিদ্বেষমূলক</a:t>
            </a:r>
            <a:r>
              <a:rPr lang="bn-BD" sz="1800" dirty="0">
                <a:latin typeface="Tiro Bangla"/>
                <a:ea typeface="Tiro Bangla"/>
                <a:cs typeface="Tiro Bangla"/>
                <a:sym typeface="Tiro Bangla"/>
              </a:rPr>
              <a:t> </a:t>
            </a:r>
            <a:r>
              <a:rPr lang="bn-BD" sz="1800" dirty="0" err="1">
                <a:latin typeface="Tiro Bangla"/>
                <a:ea typeface="Tiro Bangla"/>
                <a:cs typeface="Tiro Bangla"/>
                <a:sym typeface="Tiro Bangla"/>
              </a:rPr>
              <a:t>প্রচারণা</a:t>
            </a:r>
            <a:r>
              <a:rPr lang="bn-BD" sz="1800" dirty="0">
                <a:latin typeface="Tiro Bangla"/>
                <a:ea typeface="Tiro Bangla"/>
                <a:cs typeface="Tiro Bangla"/>
                <a:sym typeface="Tiro Bangla"/>
              </a:rPr>
              <a:t> হতে বিরত থাকবেন;</a:t>
            </a:r>
          </a:p>
          <a:p>
            <a:pPr marL="0" lvl="0" indent="0" algn="just" rtl="0">
              <a:lnSpc>
                <a:spcPct val="115000"/>
              </a:lnSpc>
              <a:spcBef>
                <a:spcPts val="1200"/>
              </a:spcBef>
              <a:spcAft>
                <a:spcPts val="0"/>
              </a:spcAft>
              <a:buClr>
                <a:schemeClr val="dk2"/>
              </a:buClr>
              <a:buSzPts val="1100"/>
              <a:buNone/>
            </a:pPr>
            <a:endParaRPr sz="1800" dirty="0">
              <a:latin typeface="Tiro Bangla"/>
              <a:ea typeface="Tiro Bangla"/>
              <a:cs typeface="Tiro Bangla"/>
              <a:sym typeface="Tiro Bangla"/>
            </a:endParaRPr>
          </a:p>
          <a:p>
            <a:pPr marL="0" lvl="0" indent="0" algn="just" rtl="0">
              <a:spcBef>
                <a:spcPts val="0"/>
              </a:spcBef>
              <a:spcAft>
                <a:spcPts val="1200"/>
              </a:spcAft>
              <a:buClr>
                <a:schemeClr val="dk2"/>
              </a:buClr>
              <a:buSzPts val="1100"/>
              <a:buNone/>
            </a:pPr>
            <a:endParaRPr sz="1800" dirty="0">
              <a:latin typeface="Tiro Bangla"/>
              <a:ea typeface="Tiro Bangla"/>
              <a:cs typeface="Tiro Bangla"/>
              <a:sym typeface="Tiro Bangla"/>
            </a:endParaRPr>
          </a:p>
        </p:txBody>
      </p:sp>
    </p:spTree>
    <p:extLst>
      <p:ext uri="{BB962C8B-B14F-4D97-AF65-F5344CB8AC3E}">
        <p14:creationId xmlns:p14="http://schemas.microsoft.com/office/powerpoint/2010/main" val="33365441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805"/>
        <p:cNvGrpSpPr/>
        <p:nvPr/>
      </p:nvGrpSpPr>
      <p:grpSpPr>
        <a:xfrm>
          <a:off x="0" y="0"/>
          <a:ext cx="0" cy="0"/>
          <a:chOff x="0" y="0"/>
          <a:chExt cx="0" cy="0"/>
        </a:xfrm>
      </p:grpSpPr>
      <p:sp>
        <p:nvSpPr>
          <p:cNvPr id="806" name="Google Shape;806;p66"/>
          <p:cNvSpPr txBox="1">
            <a:spLocks noGrp="1"/>
          </p:cNvSpPr>
          <p:nvPr>
            <p:ph type="subTitle" idx="1"/>
          </p:nvPr>
        </p:nvSpPr>
        <p:spPr>
          <a:xfrm>
            <a:off x="366100" y="4773588"/>
            <a:ext cx="3539400" cy="282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Student Name</a:t>
            </a:r>
            <a:endParaRPr/>
          </a:p>
        </p:txBody>
      </p:sp>
      <p:sp>
        <p:nvSpPr>
          <p:cNvPr id="807" name="Google Shape;807;p66"/>
          <p:cNvSpPr txBox="1">
            <a:spLocks noGrp="1"/>
          </p:cNvSpPr>
          <p:nvPr>
            <p:ph type="subTitle" idx="2"/>
          </p:nvPr>
        </p:nvSpPr>
        <p:spPr>
          <a:xfrm>
            <a:off x="5251900" y="4773588"/>
            <a:ext cx="3539400" cy="282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en"/>
              <a:t>Class Name</a:t>
            </a:r>
            <a:endParaRPr/>
          </a:p>
        </p:txBody>
      </p:sp>
      <p:sp>
        <p:nvSpPr>
          <p:cNvPr id="808" name="Google Shape;808;p66"/>
          <p:cNvSpPr txBox="1">
            <a:spLocks noGrp="1"/>
          </p:cNvSpPr>
          <p:nvPr>
            <p:ph type="title"/>
          </p:nvPr>
        </p:nvSpPr>
        <p:spPr>
          <a:xfrm>
            <a:off x="366100" y="471344"/>
            <a:ext cx="3846600" cy="578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endParaRPr sz="2500" dirty="0">
              <a:latin typeface="Nikosh" panose="02000000000000000000" pitchFamily="2" charset="0"/>
              <a:ea typeface="Tiro Bangla"/>
              <a:cs typeface="Nikosh" panose="02000000000000000000" pitchFamily="2" charset="0"/>
              <a:sym typeface="Tiro Bangla"/>
            </a:endParaRPr>
          </a:p>
        </p:txBody>
      </p:sp>
      <p:sp>
        <p:nvSpPr>
          <p:cNvPr id="809" name="Google Shape;809;p66"/>
          <p:cNvSpPr txBox="1">
            <a:spLocks noGrp="1"/>
          </p:cNvSpPr>
          <p:nvPr>
            <p:ph type="body" idx="4"/>
          </p:nvPr>
        </p:nvSpPr>
        <p:spPr>
          <a:xfrm>
            <a:off x="366100" y="1207008"/>
            <a:ext cx="8411800" cy="3140017"/>
          </a:xfrm>
          <a:prstGeom prst="rect">
            <a:avLst/>
          </a:prstGeom>
        </p:spPr>
        <p:txBody>
          <a:bodyPr spcFirstLastPara="1" wrap="square" lIns="91425" tIns="91425" rIns="91425" bIns="91425" anchor="t" anchorCtr="0">
            <a:noAutofit/>
          </a:bodyPr>
          <a:lstStyle/>
          <a:p>
            <a:pPr marL="0" lvl="0" indent="0" algn="just" defTabSz="457200">
              <a:lnSpc>
                <a:spcPct val="114000"/>
              </a:lnSpc>
              <a:spcBef>
                <a:spcPts val="600"/>
              </a:spcBef>
              <a:buClrTx/>
              <a:buSzTx/>
              <a:buNone/>
              <a:defRPr/>
            </a:pPr>
            <a:r>
              <a:rPr lang="bn-BD" sz="2100" kern="100" dirty="0">
                <a:latin typeface="Nikosh" panose="02000000000000000000" pitchFamily="2" charset="0"/>
                <a:cs typeface="Nikosh" panose="02000000000000000000" pitchFamily="2" charset="0"/>
              </a:rPr>
              <a:t>১৬। ফলাফল ঘোষণা ও সংশ্লিষ্ট সকল </a:t>
            </a:r>
            <a:r>
              <a:rPr lang="bn-BD" sz="2100" kern="100" dirty="0" err="1">
                <a:latin typeface="Nikosh" panose="02000000000000000000" pitchFamily="2" charset="0"/>
                <a:cs typeface="Nikosh" panose="02000000000000000000" pitchFamily="2" charset="0"/>
              </a:rPr>
              <a:t>পোলিং</a:t>
            </a:r>
            <a:r>
              <a:rPr lang="bn-BD" sz="2100" kern="100" dirty="0">
                <a:latin typeface="Nikosh" panose="02000000000000000000" pitchFamily="2" charset="0"/>
                <a:cs typeface="Nikosh" panose="02000000000000000000" pitchFamily="2" charset="0"/>
              </a:rPr>
              <a:t> এজেন্ট/</a:t>
            </a:r>
            <a:r>
              <a:rPr lang="bn-BD" sz="2100" kern="100" dirty="0" err="1">
                <a:latin typeface="Nikosh" panose="02000000000000000000" pitchFamily="2" charset="0"/>
                <a:cs typeface="Nikosh" panose="02000000000000000000" pitchFamily="2" charset="0"/>
              </a:rPr>
              <a:t>নির্বাচনি</a:t>
            </a:r>
            <a:r>
              <a:rPr lang="bn-BD" sz="2100" kern="100" dirty="0">
                <a:latin typeface="Nikosh" panose="02000000000000000000" pitchFamily="2" charset="0"/>
                <a:cs typeface="Nikosh" panose="02000000000000000000" pitchFamily="2" charset="0"/>
              </a:rPr>
              <a:t> এজেন্ট/ </a:t>
            </a:r>
            <a:r>
              <a:rPr lang="bn-BD" sz="2100" kern="100" dirty="0" err="1">
                <a:latin typeface="Nikosh" panose="02000000000000000000" pitchFamily="2" charset="0"/>
                <a:cs typeface="Nikosh" panose="02000000000000000000" pitchFamily="2" charset="0"/>
              </a:rPr>
              <a:t>প্রার্থীকে</a:t>
            </a:r>
            <a:r>
              <a:rPr lang="bn-BD" sz="2100" kern="100" dirty="0">
                <a:latin typeface="Nikosh" panose="02000000000000000000" pitchFamily="2" charset="0"/>
                <a:cs typeface="Nikosh" panose="02000000000000000000" pitchFamily="2" charset="0"/>
              </a:rPr>
              <a:t> ফলাফলের অনুলিপি প্রদান করা;</a:t>
            </a:r>
          </a:p>
          <a:p>
            <a:pPr marL="0" lvl="0" indent="0" algn="just" defTabSz="457200">
              <a:lnSpc>
                <a:spcPct val="114000"/>
              </a:lnSpc>
              <a:spcBef>
                <a:spcPts val="600"/>
              </a:spcBef>
              <a:buClrTx/>
              <a:buSzTx/>
              <a:buNone/>
              <a:defRPr/>
            </a:pPr>
            <a:r>
              <a:rPr lang="bn-BD" sz="2100" kern="100" dirty="0">
                <a:latin typeface="Nikosh" panose="02000000000000000000" pitchFamily="2" charset="0"/>
                <a:cs typeface="Nikosh" panose="02000000000000000000" pitchFamily="2" charset="0"/>
              </a:rPr>
              <a:t>১৭। </a:t>
            </a:r>
            <a:r>
              <a:rPr lang="bn-BD" sz="2100" kern="100" dirty="0" err="1">
                <a:latin typeface="Nikosh" panose="02000000000000000000" pitchFamily="2" charset="0"/>
                <a:cs typeface="Nikosh" panose="02000000000000000000" pitchFamily="2" charset="0"/>
              </a:rPr>
              <a:t>ভোটকেন্দ্রে</a:t>
            </a:r>
            <a:r>
              <a:rPr lang="bn-BD" sz="2100" kern="100" dirty="0">
                <a:latin typeface="Nikosh" panose="02000000000000000000" pitchFamily="2" charset="0"/>
                <a:cs typeface="Nikosh" panose="02000000000000000000" pitchFamily="2" charset="0"/>
              </a:rPr>
              <a:t> গণনার বিবরণী </a:t>
            </a:r>
            <a:r>
              <a:rPr lang="bn-BD" sz="2100" kern="100" dirty="0" err="1">
                <a:latin typeface="Nikosh" panose="02000000000000000000" pitchFamily="2" charset="0"/>
                <a:cs typeface="Nikosh" panose="02000000000000000000" pitchFamily="2" charset="0"/>
              </a:rPr>
              <a:t>টাঙিয়ে</a:t>
            </a:r>
            <a:r>
              <a:rPr lang="bn-BD" sz="2100" kern="100" dirty="0">
                <a:latin typeface="Nikosh" panose="02000000000000000000" pitchFamily="2" charset="0"/>
                <a:cs typeface="Nikosh" panose="02000000000000000000" pitchFamily="2" charset="0"/>
              </a:rPr>
              <a:t> দেয়া; </a:t>
            </a:r>
            <a:r>
              <a:rPr lang="bn-BD" sz="2100" kern="100" dirty="0" err="1">
                <a:latin typeface="Nikosh" panose="02000000000000000000" pitchFamily="2" charset="0"/>
                <a:cs typeface="Nikosh" panose="02000000000000000000" pitchFamily="2" charset="0"/>
              </a:rPr>
              <a:t>রিটার্নিং</a:t>
            </a:r>
            <a:r>
              <a:rPr lang="bn-BD" sz="2100" kern="100" dirty="0">
                <a:latin typeface="Nikosh" panose="02000000000000000000" pitchFamily="2" charset="0"/>
                <a:cs typeface="Nikosh" panose="02000000000000000000" pitchFamily="2" charset="0"/>
              </a:rPr>
              <a:t>/সহকারী </a:t>
            </a:r>
            <a:r>
              <a:rPr lang="bn-BD" sz="2100" kern="100" dirty="0" err="1">
                <a:latin typeface="Nikosh" panose="02000000000000000000" pitchFamily="2" charset="0"/>
                <a:cs typeface="Nikosh" panose="02000000000000000000" pitchFamily="2" charset="0"/>
              </a:rPr>
              <a:t>রিটার্নিং</a:t>
            </a:r>
            <a:r>
              <a:rPr lang="bn-BD" sz="2100" kern="100" dirty="0">
                <a:latin typeface="Nikosh" panose="02000000000000000000" pitchFamily="2" charset="0"/>
                <a:cs typeface="Nikosh" panose="02000000000000000000" pitchFamily="2" charset="0"/>
              </a:rPr>
              <a:t> অফিসারকে ফলাফলের কপি প্রদান;</a:t>
            </a:r>
            <a:endParaRPr lang="en-US" sz="2100" kern="100" dirty="0">
              <a:latin typeface="Nikosh" panose="02000000000000000000" pitchFamily="2" charset="0"/>
              <a:cs typeface="Nikosh" panose="02000000000000000000" pitchFamily="2" charset="0"/>
            </a:endParaRPr>
          </a:p>
          <a:p>
            <a:pPr marL="0" lvl="0" indent="0" algn="just" defTabSz="457200">
              <a:lnSpc>
                <a:spcPct val="114000"/>
              </a:lnSpc>
              <a:spcBef>
                <a:spcPts val="600"/>
              </a:spcBef>
              <a:buClrTx/>
              <a:buSzTx/>
              <a:buNone/>
              <a:defRPr/>
            </a:pPr>
            <a:r>
              <a:rPr lang="bn-BD" sz="2100" kern="100" dirty="0">
                <a:latin typeface="Nikosh" panose="02000000000000000000" pitchFamily="2" charset="0"/>
                <a:cs typeface="Nikosh" panose="02000000000000000000" pitchFamily="2" charset="0"/>
              </a:rPr>
              <a:t>১৮। </a:t>
            </a:r>
            <a:r>
              <a:rPr lang="bn-BD" sz="2100" kern="100" dirty="0" err="1">
                <a:latin typeface="Nikosh" panose="02000000000000000000" pitchFamily="2" charset="0"/>
                <a:cs typeface="Nikosh" panose="02000000000000000000" pitchFamily="2" charset="0"/>
              </a:rPr>
              <a:t>ভোটগণনার</a:t>
            </a:r>
            <a:r>
              <a:rPr lang="bn-BD" sz="2100" kern="100" dirty="0">
                <a:latin typeface="Nikosh" panose="02000000000000000000" pitchFamily="2" charset="0"/>
                <a:cs typeface="Nikosh" panose="02000000000000000000" pitchFamily="2" charset="0"/>
              </a:rPr>
              <a:t> পর ব্যবহৃত </a:t>
            </a:r>
            <a:r>
              <a:rPr lang="bn-BD" sz="2100" kern="100" dirty="0" err="1">
                <a:latin typeface="Nikosh" panose="02000000000000000000" pitchFamily="2" charset="0"/>
                <a:cs typeface="Nikosh" panose="02000000000000000000" pitchFamily="2" charset="0"/>
              </a:rPr>
              <a:t>ব্যালট</a:t>
            </a:r>
            <a:r>
              <a:rPr lang="bn-BD" sz="2100" kern="100" dirty="0">
                <a:latin typeface="Nikosh" panose="02000000000000000000" pitchFamily="2" charset="0"/>
                <a:cs typeface="Nikosh" panose="02000000000000000000" pitchFamily="2" charset="0"/>
              </a:rPr>
              <a:t> পেপার ভর্তি </a:t>
            </a:r>
            <a:r>
              <a:rPr lang="bn-BD" sz="2100" kern="100" dirty="0" err="1">
                <a:latin typeface="Nikosh" panose="02000000000000000000" pitchFamily="2" charset="0"/>
                <a:cs typeface="Nikosh" panose="02000000000000000000" pitchFamily="2" charset="0"/>
              </a:rPr>
              <a:t>সিলমোহরকৃত</a:t>
            </a:r>
            <a:r>
              <a:rPr lang="bn-BD" sz="2100" kern="100" dirty="0">
                <a:latin typeface="Nikosh" panose="02000000000000000000" pitchFamily="2" charset="0"/>
                <a:cs typeface="Nikosh" panose="02000000000000000000" pitchFamily="2" charset="0"/>
              </a:rPr>
              <a:t> বিভিন্ন ধরনের প্যাকেট, ভোট গণনার বিবরণী, </a:t>
            </a:r>
            <a:r>
              <a:rPr lang="bn-BD" sz="2100" kern="100" dirty="0" err="1">
                <a:latin typeface="Nikosh" panose="02000000000000000000" pitchFamily="2" charset="0"/>
                <a:cs typeface="Nikosh" panose="02000000000000000000" pitchFamily="2" charset="0"/>
              </a:rPr>
              <a:t>ব্যালট</a:t>
            </a:r>
            <a:r>
              <a:rPr lang="bn-BD" sz="2100" kern="100" dirty="0">
                <a:latin typeface="Nikosh" panose="02000000000000000000" pitchFamily="2" charset="0"/>
                <a:cs typeface="Nikosh" panose="02000000000000000000" pitchFamily="2" charset="0"/>
              </a:rPr>
              <a:t> পেপারের হিসাব এবং অন্যান্য </a:t>
            </a:r>
            <a:r>
              <a:rPr lang="bn-BD" sz="2100" kern="100" dirty="0" err="1">
                <a:latin typeface="Nikosh" panose="02000000000000000000" pitchFamily="2" charset="0"/>
                <a:cs typeface="Nikosh" panose="02000000000000000000" pitchFamily="2" charset="0"/>
              </a:rPr>
              <a:t>কাগজপত্রাদি</a:t>
            </a:r>
            <a:r>
              <a:rPr lang="bn-BD" sz="2100" kern="100" dirty="0">
                <a:latin typeface="Nikosh" panose="02000000000000000000" pitchFamily="2" charset="0"/>
                <a:cs typeface="Nikosh" panose="02000000000000000000" pitchFamily="2" charset="0"/>
              </a:rPr>
              <a:t> উপযুক্ত নিরাপত্তা </a:t>
            </a:r>
            <a:r>
              <a:rPr lang="bn-BD" sz="2100" kern="100" dirty="0" err="1">
                <a:latin typeface="Nikosh" panose="02000000000000000000" pitchFamily="2" charset="0"/>
                <a:cs typeface="Nikosh" panose="02000000000000000000" pitchFamily="2" charset="0"/>
              </a:rPr>
              <a:t>বাহিনির</a:t>
            </a:r>
            <a:r>
              <a:rPr lang="bn-BD" sz="2100" kern="100" dirty="0">
                <a:latin typeface="Nikosh" panose="02000000000000000000" pitchFamily="2" charset="0"/>
                <a:cs typeface="Nikosh" panose="02000000000000000000" pitchFamily="2" charset="0"/>
              </a:rPr>
              <a:t> সহায়তায় </a:t>
            </a:r>
            <a:r>
              <a:rPr lang="en-US" sz="2100" kern="100" dirty="0">
                <a:latin typeface="Nikosh" panose="02000000000000000000" pitchFamily="2" charset="0"/>
                <a:cs typeface="Nikosh" panose="02000000000000000000" pitchFamily="2" charset="0"/>
              </a:rPr>
              <a:t>ARO </a:t>
            </a:r>
            <a:r>
              <a:rPr lang="bn-BD" sz="2100" kern="100" dirty="0">
                <a:latin typeface="Nikosh" panose="02000000000000000000" pitchFamily="2" charset="0"/>
                <a:cs typeface="Nikosh" panose="02000000000000000000" pitchFamily="2" charset="0"/>
              </a:rPr>
              <a:t>এর মাধ্যমে </a:t>
            </a:r>
            <a:r>
              <a:rPr lang="en-US" sz="2100" kern="100" dirty="0">
                <a:latin typeface="Nikosh" panose="02000000000000000000" pitchFamily="2" charset="0"/>
                <a:cs typeface="Nikosh" panose="02000000000000000000" pitchFamily="2" charset="0"/>
              </a:rPr>
              <a:t>RO </a:t>
            </a:r>
            <a:r>
              <a:rPr lang="bn-BD" sz="2100" kern="100" dirty="0">
                <a:latin typeface="Nikosh" panose="02000000000000000000" pitchFamily="2" charset="0"/>
                <a:cs typeface="Nikosh" panose="02000000000000000000" pitchFamily="2" charset="0"/>
              </a:rPr>
              <a:t>এর </a:t>
            </a:r>
            <a:r>
              <a:rPr lang="bn-BD" sz="2100" kern="100" dirty="0" err="1">
                <a:latin typeface="Nikosh" panose="02000000000000000000" pitchFamily="2" charset="0"/>
                <a:cs typeface="Nikosh" panose="02000000000000000000" pitchFamily="2" charset="0"/>
              </a:rPr>
              <a:t>নিকটে</a:t>
            </a:r>
            <a:r>
              <a:rPr lang="bn-BD" sz="2100" kern="100" dirty="0">
                <a:latin typeface="Nikosh" panose="02000000000000000000" pitchFamily="2" charset="0"/>
                <a:cs typeface="Nikosh" panose="02000000000000000000" pitchFamily="2" charset="0"/>
              </a:rPr>
              <a:t> </a:t>
            </a:r>
            <a:r>
              <a:rPr lang="bn-BD" sz="2100" kern="100" dirty="0" err="1">
                <a:latin typeface="Nikosh" panose="02000000000000000000" pitchFamily="2" charset="0"/>
                <a:cs typeface="Nikosh" panose="02000000000000000000" pitchFamily="2" charset="0"/>
              </a:rPr>
              <a:t>পৌঁছানো</a:t>
            </a:r>
            <a:r>
              <a:rPr lang="bn-BD" sz="2100" kern="100" dirty="0">
                <a:latin typeface="Nikosh" panose="02000000000000000000" pitchFamily="2" charset="0"/>
                <a:cs typeface="Nikosh" panose="02000000000000000000" pitchFamily="2" charset="0"/>
              </a:rPr>
              <a:t> ।</a:t>
            </a:r>
          </a:p>
        </p:txBody>
      </p:sp>
      <p:sp>
        <p:nvSpPr>
          <p:cNvPr id="810" name="Google Shape;810;p66"/>
          <p:cNvSpPr txBox="1">
            <a:spLocks noGrp="1"/>
          </p:cNvSpPr>
          <p:nvPr>
            <p:ph type="title" idx="7"/>
          </p:nvPr>
        </p:nvSpPr>
        <p:spPr>
          <a:xfrm>
            <a:off x="5098300" y="471344"/>
            <a:ext cx="3846600" cy="578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endParaRPr sz="2500" dirty="0">
              <a:latin typeface="Nikosh" panose="02000000000000000000" pitchFamily="2" charset="0"/>
              <a:ea typeface="Tiro Bangla"/>
              <a:cs typeface="Nikosh" panose="02000000000000000000" pitchFamily="2" charset="0"/>
              <a:sym typeface="Tiro Bangla"/>
            </a:endParaRPr>
          </a:p>
        </p:txBody>
      </p:sp>
      <p:sp>
        <p:nvSpPr>
          <p:cNvPr id="10" name="Google Shape;810;p66">
            <a:extLst>
              <a:ext uri="{FF2B5EF4-FFF2-40B4-BE49-F238E27FC236}">
                <a16:creationId xmlns:a16="http://schemas.microsoft.com/office/drawing/2014/main" id="{B4ADC280-50ED-40F7-8D6E-A9DA47CF554F}"/>
              </a:ext>
            </a:extLst>
          </p:cNvPr>
          <p:cNvSpPr txBox="1">
            <a:spLocks/>
          </p:cNvSpPr>
          <p:nvPr/>
        </p:nvSpPr>
        <p:spPr>
          <a:xfrm>
            <a:off x="2648700" y="704377"/>
            <a:ext cx="3846600" cy="5787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000"/>
              <a:buFont typeface="STIX Two Text SemiBold"/>
              <a:buNone/>
              <a:defRPr sz="3000" b="0" i="0" u="none" strike="noStrike" cap="none">
                <a:solidFill>
                  <a:schemeClr val="dk1"/>
                </a:solidFill>
                <a:latin typeface="STIX Two Text SemiBold"/>
                <a:ea typeface="STIX Two Text SemiBold"/>
                <a:cs typeface="STIX Two Text SemiBold"/>
                <a:sym typeface="STIX Two Text SemiBold"/>
              </a:defRPr>
            </a:lvl1pPr>
            <a:lvl2pPr marR="0" lvl="1" algn="l" rtl="0">
              <a:lnSpc>
                <a:spcPct val="100000"/>
              </a:lnSpc>
              <a:spcBef>
                <a:spcPts val="0"/>
              </a:spcBef>
              <a:spcAft>
                <a:spcPts val="0"/>
              </a:spcAft>
              <a:buClr>
                <a:schemeClr val="dk1"/>
              </a:buClr>
              <a:buSzPts val="3000"/>
              <a:buFont typeface="STIX Two Text SemiBold"/>
              <a:buNone/>
              <a:defRPr sz="3000" b="0" i="0" u="none" strike="noStrike" cap="none">
                <a:solidFill>
                  <a:schemeClr val="dk1"/>
                </a:solidFill>
                <a:latin typeface="STIX Two Text SemiBold"/>
                <a:ea typeface="STIX Two Text SemiBold"/>
                <a:cs typeface="STIX Two Text SemiBold"/>
                <a:sym typeface="STIX Two Text SemiBold"/>
              </a:defRPr>
            </a:lvl2pPr>
            <a:lvl3pPr marR="0" lvl="2" algn="l" rtl="0">
              <a:lnSpc>
                <a:spcPct val="100000"/>
              </a:lnSpc>
              <a:spcBef>
                <a:spcPts val="0"/>
              </a:spcBef>
              <a:spcAft>
                <a:spcPts val="0"/>
              </a:spcAft>
              <a:buClr>
                <a:schemeClr val="dk1"/>
              </a:buClr>
              <a:buSzPts val="3000"/>
              <a:buFont typeface="STIX Two Text SemiBold"/>
              <a:buNone/>
              <a:defRPr sz="3000" b="0" i="0" u="none" strike="noStrike" cap="none">
                <a:solidFill>
                  <a:schemeClr val="dk1"/>
                </a:solidFill>
                <a:latin typeface="STIX Two Text SemiBold"/>
                <a:ea typeface="STIX Two Text SemiBold"/>
                <a:cs typeface="STIX Two Text SemiBold"/>
                <a:sym typeface="STIX Two Text SemiBold"/>
              </a:defRPr>
            </a:lvl3pPr>
            <a:lvl4pPr marR="0" lvl="3" algn="l" rtl="0">
              <a:lnSpc>
                <a:spcPct val="100000"/>
              </a:lnSpc>
              <a:spcBef>
                <a:spcPts val="0"/>
              </a:spcBef>
              <a:spcAft>
                <a:spcPts val="0"/>
              </a:spcAft>
              <a:buClr>
                <a:schemeClr val="dk1"/>
              </a:buClr>
              <a:buSzPts val="3000"/>
              <a:buFont typeface="STIX Two Text SemiBold"/>
              <a:buNone/>
              <a:defRPr sz="3000" b="0" i="0" u="none" strike="noStrike" cap="none">
                <a:solidFill>
                  <a:schemeClr val="dk1"/>
                </a:solidFill>
                <a:latin typeface="STIX Two Text SemiBold"/>
                <a:ea typeface="STIX Two Text SemiBold"/>
                <a:cs typeface="STIX Two Text SemiBold"/>
                <a:sym typeface="STIX Two Text SemiBold"/>
              </a:defRPr>
            </a:lvl4pPr>
            <a:lvl5pPr marR="0" lvl="4" algn="l" rtl="0">
              <a:lnSpc>
                <a:spcPct val="100000"/>
              </a:lnSpc>
              <a:spcBef>
                <a:spcPts val="0"/>
              </a:spcBef>
              <a:spcAft>
                <a:spcPts val="0"/>
              </a:spcAft>
              <a:buClr>
                <a:schemeClr val="dk1"/>
              </a:buClr>
              <a:buSzPts val="3000"/>
              <a:buFont typeface="STIX Two Text SemiBold"/>
              <a:buNone/>
              <a:defRPr sz="3000" b="0" i="0" u="none" strike="noStrike" cap="none">
                <a:solidFill>
                  <a:schemeClr val="dk1"/>
                </a:solidFill>
                <a:latin typeface="STIX Two Text SemiBold"/>
                <a:ea typeface="STIX Two Text SemiBold"/>
                <a:cs typeface="STIX Two Text SemiBold"/>
                <a:sym typeface="STIX Two Text SemiBold"/>
              </a:defRPr>
            </a:lvl5pPr>
            <a:lvl6pPr marR="0" lvl="5" algn="l" rtl="0">
              <a:lnSpc>
                <a:spcPct val="100000"/>
              </a:lnSpc>
              <a:spcBef>
                <a:spcPts val="0"/>
              </a:spcBef>
              <a:spcAft>
                <a:spcPts val="0"/>
              </a:spcAft>
              <a:buClr>
                <a:schemeClr val="dk1"/>
              </a:buClr>
              <a:buSzPts val="3000"/>
              <a:buFont typeface="STIX Two Text SemiBold"/>
              <a:buNone/>
              <a:defRPr sz="3000" b="0" i="0" u="none" strike="noStrike" cap="none">
                <a:solidFill>
                  <a:schemeClr val="dk1"/>
                </a:solidFill>
                <a:latin typeface="STIX Two Text SemiBold"/>
                <a:ea typeface="STIX Two Text SemiBold"/>
                <a:cs typeface="STIX Two Text SemiBold"/>
                <a:sym typeface="STIX Two Text SemiBold"/>
              </a:defRPr>
            </a:lvl6pPr>
            <a:lvl7pPr marR="0" lvl="6" algn="l" rtl="0">
              <a:lnSpc>
                <a:spcPct val="100000"/>
              </a:lnSpc>
              <a:spcBef>
                <a:spcPts val="0"/>
              </a:spcBef>
              <a:spcAft>
                <a:spcPts val="0"/>
              </a:spcAft>
              <a:buClr>
                <a:schemeClr val="dk1"/>
              </a:buClr>
              <a:buSzPts val="3000"/>
              <a:buFont typeface="STIX Two Text SemiBold"/>
              <a:buNone/>
              <a:defRPr sz="3000" b="0" i="0" u="none" strike="noStrike" cap="none">
                <a:solidFill>
                  <a:schemeClr val="dk1"/>
                </a:solidFill>
                <a:latin typeface="STIX Two Text SemiBold"/>
                <a:ea typeface="STIX Two Text SemiBold"/>
                <a:cs typeface="STIX Two Text SemiBold"/>
                <a:sym typeface="STIX Two Text SemiBold"/>
              </a:defRPr>
            </a:lvl7pPr>
            <a:lvl8pPr marR="0" lvl="7" algn="l" rtl="0">
              <a:lnSpc>
                <a:spcPct val="100000"/>
              </a:lnSpc>
              <a:spcBef>
                <a:spcPts val="0"/>
              </a:spcBef>
              <a:spcAft>
                <a:spcPts val="0"/>
              </a:spcAft>
              <a:buClr>
                <a:schemeClr val="dk1"/>
              </a:buClr>
              <a:buSzPts val="3000"/>
              <a:buFont typeface="STIX Two Text SemiBold"/>
              <a:buNone/>
              <a:defRPr sz="3000" b="0" i="0" u="none" strike="noStrike" cap="none">
                <a:solidFill>
                  <a:schemeClr val="dk1"/>
                </a:solidFill>
                <a:latin typeface="STIX Two Text SemiBold"/>
                <a:ea typeface="STIX Two Text SemiBold"/>
                <a:cs typeface="STIX Two Text SemiBold"/>
                <a:sym typeface="STIX Two Text SemiBold"/>
              </a:defRPr>
            </a:lvl8pPr>
            <a:lvl9pPr marR="0" lvl="8" algn="l" rtl="0">
              <a:lnSpc>
                <a:spcPct val="100000"/>
              </a:lnSpc>
              <a:spcBef>
                <a:spcPts val="0"/>
              </a:spcBef>
              <a:spcAft>
                <a:spcPts val="0"/>
              </a:spcAft>
              <a:buClr>
                <a:schemeClr val="dk1"/>
              </a:buClr>
              <a:buSzPts val="3000"/>
              <a:buFont typeface="STIX Two Text SemiBold"/>
              <a:buNone/>
              <a:defRPr sz="3000" b="0" i="0" u="none" strike="noStrike" cap="none">
                <a:solidFill>
                  <a:schemeClr val="dk1"/>
                </a:solidFill>
                <a:latin typeface="STIX Two Text SemiBold"/>
                <a:ea typeface="STIX Two Text SemiBold"/>
                <a:cs typeface="STIX Two Text SemiBold"/>
                <a:sym typeface="STIX Two Text SemiBold"/>
              </a:defRPr>
            </a:lvl9pPr>
          </a:lstStyle>
          <a:p>
            <a:pPr algn="ctr"/>
            <a:r>
              <a:rPr lang="bn-BD" sz="3200" dirty="0">
                <a:latin typeface="Nikosh" panose="02000000000000000000" pitchFamily="2" charset="0"/>
                <a:ea typeface="Tiro Bangla"/>
                <a:cs typeface="Nikosh" panose="02000000000000000000" pitchFamily="2" charset="0"/>
                <a:sym typeface="Tiro Bangla"/>
              </a:rPr>
              <a:t>করণীয়</a:t>
            </a:r>
            <a:endParaRPr lang="bn-BD" sz="2500" dirty="0">
              <a:latin typeface="Nikosh" panose="02000000000000000000" pitchFamily="2" charset="0"/>
              <a:ea typeface="Tiro Bangla"/>
              <a:cs typeface="Nikosh" panose="02000000000000000000" pitchFamily="2" charset="0"/>
              <a:sym typeface="Tiro Bangla"/>
            </a:endParaRPr>
          </a:p>
        </p:txBody>
      </p:sp>
    </p:spTree>
    <p:extLst>
      <p:ext uri="{BB962C8B-B14F-4D97-AF65-F5344CB8AC3E}">
        <p14:creationId xmlns:p14="http://schemas.microsoft.com/office/powerpoint/2010/main" val="1976855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805"/>
        <p:cNvGrpSpPr/>
        <p:nvPr/>
      </p:nvGrpSpPr>
      <p:grpSpPr>
        <a:xfrm>
          <a:off x="0" y="0"/>
          <a:ext cx="0" cy="0"/>
          <a:chOff x="0" y="0"/>
          <a:chExt cx="0" cy="0"/>
        </a:xfrm>
      </p:grpSpPr>
      <p:sp>
        <p:nvSpPr>
          <p:cNvPr id="806" name="Google Shape;806;p66"/>
          <p:cNvSpPr txBox="1">
            <a:spLocks noGrp="1"/>
          </p:cNvSpPr>
          <p:nvPr>
            <p:ph type="subTitle" idx="1"/>
          </p:nvPr>
        </p:nvSpPr>
        <p:spPr>
          <a:xfrm>
            <a:off x="366100" y="4773588"/>
            <a:ext cx="3539400" cy="282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Student Name</a:t>
            </a:r>
            <a:endParaRPr/>
          </a:p>
        </p:txBody>
      </p:sp>
      <p:sp>
        <p:nvSpPr>
          <p:cNvPr id="807" name="Google Shape;807;p66"/>
          <p:cNvSpPr txBox="1">
            <a:spLocks noGrp="1"/>
          </p:cNvSpPr>
          <p:nvPr>
            <p:ph type="subTitle" idx="2"/>
          </p:nvPr>
        </p:nvSpPr>
        <p:spPr>
          <a:xfrm>
            <a:off x="5251900" y="4773588"/>
            <a:ext cx="3539400" cy="282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en"/>
              <a:t>Class Name</a:t>
            </a:r>
            <a:endParaRPr/>
          </a:p>
        </p:txBody>
      </p:sp>
      <p:sp>
        <p:nvSpPr>
          <p:cNvPr id="808" name="Google Shape;808;p66"/>
          <p:cNvSpPr txBox="1">
            <a:spLocks noGrp="1"/>
          </p:cNvSpPr>
          <p:nvPr>
            <p:ph type="title"/>
          </p:nvPr>
        </p:nvSpPr>
        <p:spPr>
          <a:xfrm>
            <a:off x="366100" y="471344"/>
            <a:ext cx="3846600" cy="578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endParaRPr sz="2500" dirty="0">
              <a:latin typeface="Nikosh" panose="02000000000000000000" pitchFamily="2" charset="0"/>
              <a:ea typeface="Tiro Bangla"/>
              <a:cs typeface="Nikosh" panose="02000000000000000000" pitchFamily="2" charset="0"/>
              <a:sym typeface="Tiro Bangla"/>
            </a:endParaRPr>
          </a:p>
        </p:txBody>
      </p:sp>
      <p:sp>
        <p:nvSpPr>
          <p:cNvPr id="809" name="Google Shape;809;p66"/>
          <p:cNvSpPr txBox="1">
            <a:spLocks noGrp="1"/>
          </p:cNvSpPr>
          <p:nvPr>
            <p:ph type="body" idx="4"/>
          </p:nvPr>
        </p:nvSpPr>
        <p:spPr>
          <a:xfrm>
            <a:off x="366100" y="1207008"/>
            <a:ext cx="8411800" cy="3140017"/>
          </a:xfrm>
          <a:prstGeom prst="rect">
            <a:avLst/>
          </a:prstGeom>
        </p:spPr>
        <p:txBody>
          <a:bodyPr spcFirstLastPara="1" wrap="square" lIns="91425" tIns="91425" rIns="91425" bIns="91425" anchor="t" anchorCtr="0">
            <a:noAutofit/>
          </a:bodyPr>
          <a:lstStyle/>
          <a:p>
            <a:pPr marL="0" lvl="0" indent="0" algn="just" defTabSz="457200">
              <a:lnSpc>
                <a:spcPct val="114000"/>
              </a:lnSpc>
              <a:spcBef>
                <a:spcPts val="600"/>
              </a:spcBef>
              <a:buClrTx/>
              <a:buSzTx/>
              <a:buNone/>
              <a:defRPr/>
            </a:pPr>
            <a:r>
              <a:rPr lang="bn-BD" sz="2100" kern="100" dirty="0">
                <a:latin typeface="Nikosh" panose="02000000000000000000" pitchFamily="2" charset="0"/>
                <a:cs typeface="Nikosh" panose="02000000000000000000" pitchFamily="2" charset="0"/>
              </a:rPr>
              <a:t>১৯। নিম্নলিখিত ব্যক্তিবর্গ ছাড়া অন্য কেউ ভোট কেন্দ্রে প্রবেশ করতে পারবে না </a:t>
            </a:r>
          </a:p>
          <a:p>
            <a:pPr marL="457200" lvl="1" indent="0" algn="just" defTabSz="457200">
              <a:lnSpc>
                <a:spcPct val="114000"/>
              </a:lnSpc>
              <a:spcBef>
                <a:spcPts val="600"/>
              </a:spcBef>
              <a:buClrTx/>
              <a:buSzTx/>
              <a:buNone/>
              <a:defRPr/>
            </a:pPr>
            <a:r>
              <a:rPr lang="bn-BD" sz="2100" kern="100" dirty="0">
                <a:latin typeface="Nikosh" panose="02000000000000000000" pitchFamily="2" charset="0"/>
                <a:cs typeface="Nikosh" panose="02000000000000000000" pitchFamily="2" charset="0"/>
              </a:rPr>
              <a:t>(ক)নির্বাচন সংক্রান্ত দায়িত্ব </a:t>
            </a:r>
            <a:r>
              <a:rPr lang="bn-BD" sz="2100" kern="100" dirty="0" err="1">
                <a:latin typeface="Nikosh" panose="02000000000000000000" pitchFamily="2" charset="0"/>
                <a:cs typeface="Nikosh" panose="02000000000000000000" pitchFamily="2" charset="0"/>
              </a:rPr>
              <a:t>পালনরত</a:t>
            </a:r>
            <a:r>
              <a:rPr lang="bn-BD" sz="2100" kern="100" dirty="0">
                <a:latin typeface="Nikosh" panose="02000000000000000000" pitchFamily="2" charset="0"/>
                <a:cs typeface="Nikosh" panose="02000000000000000000" pitchFamily="2" charset="0"/>
              </a:rPr>
              <a:t> কোনো ব্যক্তি</a:t>
            </a:r>
          </a:p>
          <a:p>
            <a:pPr marL="457200" lvl="1" indent="0" algn="just" defTabSz="457200">
              <a:lnSpc>
                <a:spcPct val="114000"/>
              </a:lnSpc>
              <a:spcBef>
                <a:spcPts val="600"/>
              </a:spcBef>
              <a:buClrTx/>
              <a:buSzTx/>
              <a:buNone/>
              <a:defRPr/>
            </a:pPr>
            <a:r>
              <a:rPr lang="bn-BD" sz="2100" kern="100" dirty="0">
                <a:latin typeface="Nikosh" panose="02000000000000000000" pitchFamily="2" charset="0"/>
                <a:cs typeface="Nikosh" panose="02000000000000000000" pitchFamily="2" charset="0"/>
              </a:rPr>
              <a:t>(খ) প্রতিদ্বন্দ্বী প্রার্থী বা নির্বাচন এজেন্ট বা </a:t>
            </a:r>
            <a:r>
              <a:rPr lang="bn-BD" sz="2100" kern="100" dirty="0" err="1">
                <a:latin typeface="Nikosh" panose="02000000000000000000" pitchFamily="2" charset="0"/>
                <a:cs typeface="Nikosh" panose="02000000000000000000" pitchFamily="2" charset="0"/>
              </a:rPr>
              <a:t>পোলিং</a:t>
            </a:r>
            <a:r>
              <a:rPr lang="bn-BD" sz="2100" kern="100" dirty="0">
                <a:latin typeface="Nikosh" panose="02000000000000000000" pitchFamily="2" charset="0"/>
                <a:cs typeface="Nikosh" panose="02000000000000000000" pitchFamily="2" charset="0"/>
              </a:rPr>
              <a:t> এজেন্ট </a:t>
            </a:r>
          </a:p>
          <a:p>
            <a:pPr marL="457200" lvl="1" indent="0" algn="just" defTabSz="457200">
              <a:lnSpc>
                <a:spcPct val="114000"/>
              </a:lnSpc>
              <a:spcBef>
                <a:spcPts val="600"/>
              </a:spcBef>
              <a:buClrTx/>
              <a:buSzTx/>
              <a:buNone/>
              <a:defRPr/>
            </a:pPr>
            <a:r>
              <a:rPr lang="bn-BD" sz="2100" kern="100" dirty="0">
                <a:latin typeface="Nikosh" panose="02000000000000000000" pitchFamily="2" charset="0"/>
                <a:cs typeface="Nikosh" panose="02000000000000000000" pitchFamily="2" charset="0"/>
              </a:rPr>
              <a:t>(</a:t>
            </a:r>
            <a:r>
              <a:rPr lang="bn-BD" sz="2100" kern="100" dirty="0" err="1">
                <a:latin typeface="Nikosh" panose="02000000000000000000" pitchFamily="2" charset="0"/>
                <a:cs typeface="Nikosh" panose="02000000000000000000" pitchFamily="2" charset="0"/>
              </a:rPr>
              <a:t>খখ</a:t>
            </a:r>
            <a:r>
              <a:rPr lang="bn-BD" sz="2100" kern="100" dirty="0">
                <a:latin typeface="Nikosh" panose="02000000000000000000" pitchFamily="2" charset="0"/>
                <a:cs typeface="Nikosh" panose="02000000000000000000" pitchFamily="2" charset="0"/>
              </a:rPr>
              <a:t>) </a:t>
            </a:r>
            <a:r>
              <a:rPr lang="bn-BD" sz="2100" kern="100" dirty="0" err="1">
                <a:latin typeface="Nikosh" panose="02000000000000000000" pitchFamily="2" charset="0"/>
                <a:cs typeface="Nikosh" panose="02000000000000000000" pitchFamily="2" charset="0"/>
              </a:rPr>
              <a:t>নির্বাচনি</a:t>
            </a:r>
            <a:r>
              <a:rPr lang="bn-BD" sz="2100" kern="100" dirty="0">
                <a:latin typeface="Nikosh" panose="02000000000000000000" pitchFamily="2" charset="0"/>
                <a:cs typeface="Nikosh" panose="02000000000000000000" pitchFamily="2" charset="0"/>
              </a:rPr>
              <a:t> পর্যবেক্ষক</a:t>
            </a:r>
          </a:p>
          <a:p>
            <a:pPr marL="457200" lvl="1" indent="0" algn="just" defTabSz="457200">
              <a:lnSpc>
                <a:spcPct val="114000"/>
              </a:lnSpc>
              <a:spcBef>
                <a:spcPts val="600"/>
              </a:spcBef>
              <a:buClrTx/>
              <a:buSzTx/>
              <a:buNone/>
              <a:defRPr/>
            </a:pPr>
            <a:r>
              <a:rPr lang="bn-BD" sz="2100" kern="100" dirty="0">
                <a:latin typeface="Nikosh" panose="02000000000000000000" pitchFamily="2" charset="0"/>
                <a:cs typeface="Nikosh" panose="02000000000000000000" pitchFamily="2" charset="0"/>
              </a:rPr>
              <a:t>(গ) </a:t>
            </a:r>
            <a:r>
              <a:rPr lang="bn-BD" sz="2100" kern="100" dirty="0" err="1">
                <a:latin typeface="Nikosh" panose="02000000000000000000" pitchFamily="2" charset="0"/>
                <a:cs typeface="Nikosh" panose="02000000000000000000" pitchFamily="2" charset="0"/>
              </a:rPr>
              <a:t>রিটার্নিং</a:t>
            </a:r>
            <a:r>
              <a:rPr lang="bn-BD" sz="2100" kern="100" dirty="0">
                <a:latin typeface="Nikosh" panose="02000000000000000000" pitchFamily="2" charset="0"/>
                <a:cs typeface="Nikosh" panose="02000000000000000000" pitchFamily="2" charset="0"/>
              </a:rPr>
              <a:t> অফিসার কর্তৃক বিশেষভাবে </a:t>
            </a:r>
            <a:r>
              <a:rPr lang="bn-BD" sz="2100" kern="100" dirty="0" err="1">
                <a:latin typeface="Nikosh" panose="02000000000000000000" pitchFamily="2" charset="0"/>
                <a:cs typeface="Nikosh" panose="02000000000000000000" pitchFamily="2" charset="0"/>
              </a:rPr>
              <a:t>অনুমতিপ্রাপ্ত</a:t>
            </a:r>
            <a:r>
              <a:rPr lang="bn-BD" sz="2100" kern="100" dirty="0">
                <a:latin typeface="Nikosh" panose="02000000000000000000" pitchFamily="2" charset="0"/>
                <a:cs typeface="Nikosh" panose="02000000000000000000" pitchFamily="2" charset="0"/>
              </a:rPr>
              <a:t> অন্য কোনো ব্যক্তি (যেমন সাংবাদিক)</a:t>
            </a:r>
          </a:p>
        </p:txBody>
      </p:sp>
      <p:sp>
        <p:nvSpPr>
          <p:cNvPr id="810" name="Google Shape;810;p66"/>
          <p:cNvSpPr txBox="1">
            <a:spLocks noGrp="1"/>
          </p:cNvSpPr>
          <p:nvPr>
            <p:ph type="title" idx="7"/>
          </p:nvPr>
        </p:nvSpPr>
        <p:spPr>
          <a:xfrm>
            <a:off x="5098300" y="471344"/>
            <a:ext cx="3846600" cy="578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endParaRPr sz="2500" dirty="0">
              <a:latin typeface="Nikosh" panose="02000000000000000000" pitchFamily="2" charset="0"/>
              <a:ea typeface="Tiro Bangla"/>
              <a:cs typeface="Nikosh" panose="02000000000000000000" pitchFamily="2" charset="0"/>
              <a:sym typeface="Tiro Bangla"/>
            </a:endParaRPr>
          </a:p>
        </p:txBody>
      </p:sp>
      <p:sp>
        <p:nvSpPr>
          <p:cNvPr id="10" name="Google Shape;810;p66">
            <a:extLst>
              <a:ext uri="{FF2B5EF4-FFF2-40B4-BE49-F238E27FC236}">
                <a16:creationId xmlns:a16="http://schemas.microsoft.com/office/drawing/2014/main" id="{B4ADC280-50ED-40F7-8D6E-A9DA47CF554F}"/>
              </a:ext>
            </a:extLst>
          </p:cNvPr>
          <p:cNvSpPr txBox="1">
            <a:spLocks/>
          </p:cNvSpPr>
          <p:nvPr/>
        </p:nvSpPr>
        <p:spPr>
          <a:xfrm>
            <a:off x="2648700" y="704377"/>
            <a:ext cx="3846600" cy="5787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000"/>
              <a:buFont typeface="STIX Two Text SemiBold"/>
              <a:buNone/>
              <a:defRPr sz="3000" b="0" i="0" u="none" strike="noStrike" cap="none">
                <a:solidFill>
                  <a:schemeClr val="dk1"/>
                </a:solidFill>
                <a:latin typeface="STIX Two Text SemiBold"/>
                <a:ea typeface="STIX Two Text SemiBold"/>
                <a:cs typeface="STIX Two Text SemiBold"/>
                <a:sym typeface="STIX Two Text SemiBold"/>
              </a:defRPr>
            </a:lvl1pPr>
            <a:lvl2pPr marR="0" lvl="1" algn="l" rtl="0">
              <a:lnSpc>
                <a:spcPct val="100000"/>
              </a:lnSpc>
              <a:spcBef>
                <a:spcPts val="0"/>
              </a:spcBef>
              <a:spcAft>
                <a:spcPts val="0"/>
              </a:spcAft>
              <a:buClr>
                <a:schemeClr val="dk1"/>
              </a:buClr>
              <a:buSzPts val="3000"/>
              <a:buFont typeface="STIX Two Text SemiBold"/>
              <a:buNone/>
              <a:defRPr sz="3000" b="0" i="0" u="none" strike="noStrike" cap="none">
                <a:solidFill>
                  <a:schemeClr val="dk1"/>
                </a:solidFill>
                <a:latin typeface="STIX Two Text SemiBold"/>
                <a:ea typeface="STIX Two Text SemiBold"/>
                <a:cs typeface="STIX Two Text SemiBold"/>
                <a:sym typeface="STIX Two Text SemiBold"/>
              </a:defRPr>
            </a:lvl2pPr>
            <a:lvl3pPr marR="0" lvl="2" algn="l" rtl="0">
              <a:lnSpc>
                <a:spcPct val="100000"/>
              </a:lnSpc>
              <a:spcBef>
                <a:spcPts val="0"/>
              </a:spcBef>
              <a:spcAft>
                <a:spcPts val="0"/>
              </a:spcAft>
              <a:buClr>
                <a:schemeClr val="dk1"/>
              </a:buClr>
              <a:buSzPts val="3000"/>
              <a:buFont typeface="STIX Two Text SemiBold"/>
              <a:buNone/>
              <a:defRPr sz="3000" b="0" i="0" u="none" strike="noStrike" cap="none">
                <a:solidFill>
                  <a:schemeClr val="dk1"/>
                </a:solidFill>
                <a:latin typeface="STIX Two Text SemiBold"/>
                <a:ea typeface="STIX Two Text SemiBold"/>
                <a:cs typeface="STIX Two Text SemiBold"/>
                <a:sym typeface="STIX Two Text SemiBold"/>
              </a:defRPr>
            </a:lvl3pPr>
            <a:lvl4pPr marR="0" lvl="3" algn="l" rtl="0">
              <a:lnSpc>
                <a:spcPct val="100000"/>
              </a:lnSpc>
              <a:spcBef>
                <a:spcPts val="0"/>
              </a:spcBef>
              <a:spcAft>
                <a:spcPts val="0"/>
              </a:spcAft>
              <a:buClr>
                <a:schemeClr val="dk1"/>
              </a:buClr>
              <a:buSzPts val="3000"/>
              <a:buFont typeface="STIX Two Text SemiBold"/>
              <a:buNone/>
              <a:defRPr sz="3000" b="0" i="0" u="none" strike="noStrike" cap="none">
                <a:solidFill>
                  <a:schemeClr val="dk1"/>
                </a:solidFill>
                <a:latin typeface="STIX Two Text SemiBold"/>
                <a:ea typeface="STIX Two Text SemiBold"/>
                <a:cs typeface="STIX Two Text SemiBold"/>
                <a:sym typeface="STIX Two Text SemiBold"/>
              </a:defRPr>
            </a:lvl4pPr>
            <a:lvl5pPr marR="0" lvl="4" algn="l" rtl="0">
              <a:lnSpc>
                <a:spcPct val="100000"/>
              </a:lnSpc>
              <a:spcBef>
                <a:spcPts val="0"/>
              </a:spcBef>
              <a:spcAft>
                <a:spcPts val="0"/>
              </a:spcAft>
              <a:buClr>
                <a:schemeClr val="dk1"/>
              </a:buClr>
              <a:buSzPts val="3000"/>
              <a:buFont typeface="STIX Two Text SemiBold"/>
              <a:buNone/>
              <a:defRPr sz="3000" b="0" i="0" u="none" strike="noStrike" cap="none">
                <a:solidFill>
                  <a:schemeClr val="dk1"/>
                </a:solidFill>
                <a:latin typeface="STIX Two Text SemiBold"/>
                <a:ea typeface="STIX Two Text SemiBold"/>
                <a:cs typeface="STIX Two Text SemiBold"/>
                <a:sym typeface="STIX Two Text SemiBold"/>
              </a:defRPr>
            </a:lvl5pPr>
            <a:lvl6pPr marR="0" lvl="5" algn="l" rtl="0">
              <a:lnSpc>
                <a:spcPct val="100000"/>
              </a:lnSpc>
              <a:spcBef>
                <a:spcPts val="0"/>
              </a:spcBef>
              <a:spcAft>
                <a:spcPts val="0"/>
              </a:spcAft>
              <a:buClr>
                <a:schemeClr val="dk1"/>
              </a:buClr>
              <a:buSzPts val="3000"/>
              <a:buFont typeface="STIX Two Text SemiBold"/>
              <a:buNone/>
              <a:defRPr sz="3000" b="0" i="0" u="none" strike="noStrike" cap="none">
                <a:solidFill>
                  <a:schemeClr val="dk1"/>
                </a:solidFill>
                <a:latin typeface="STIX Two Text SemiBold"/>
                <a:ea typeface="STIX Two Text SemiBold"/>
                <a:cs typeface="STIX Two Text SemiBold"/>
                <a:sym typeface="STIX Two Text SemiBold"/>
              </a:defRPr>
            </a:lvl6pPr>
            <a:lvl7pPr marR="0" lvl="6" algn="l" rtl="0">
              <a:lnSpc>
                <a:spcPct val="100000"/>
              </a:lnSpc>
              <a:spcBef>
                <a:spcPts val="0"/>
              </a:spcBef>
              <a:spcAft>
                <a:spcPts val="0"/>
              </a:spcAft>
              <a:buClr>
                <a:schemeClr val="dk1"/>
              </a:buClr>
              <a:buSzPts val="3000"/>
              <a:buFont typeface="STIX Two Text SemiBold"/>
              <a:buNone/>
              <a:defRPr sz="3000" b="0" i="0" u="none" strike="noStrike" cap="none">
                <a:solidFill>
                  <a:schemeClr val="dk1"/>
                </a:solidFill>
                <a:latin typeface="STIX Two Text SemiBold"/>
                <a:ea typeface="STIX Two Text SemiBold"/>
                <a:cs typeface="STIX Two Text SemiBold"/>
                <a:sym typeface="STIX Two Text SemiBold"/>
              </a:defRPr>
            </a:lvl7pPr>
            <a:lvl8pPr marR="0" lvl="7" algn="l" rtl="0">
              <a:lnSpc>
                <a:spcPct val="100000"/>
              </a:lnSpc>
              <a:spcBef>
                <a:spcPts val="0"/>
              </a:spcBef>
              <a:spcAft>
                <a:spcPts val="0"/>
              </a:spcAft>
              <a:buClr>
                <a:schemeClr val="dk1"/>
              </a:buClr>
              <a:buSzPts val="3000"/>
              <a:buFont typeface="STIX Two Text SemiBold"/>
              <a:buNone/>
              <a:defRPr sz="3000" b="0" i="0" u="none" strike="noStrike" cap="none">
                <a:solidFill>
                  <a:schemeClr val="dk1"/>
                </a:solidFill>
                <a:latin typeface="STIX Two Text SemiBold"/>
                <a:ea typeface="STIX Two Text SemiBold"/>
                <a:cs typeface="STIX Two Text SemiBold"/>
                <a:sym typeface="STIX Two Text SemiBold"/>
              </a:defRPr>
            </a:lvl8pPr>
            <a:lvl9pPr marR="0" lvl="8" algn="l" rtl="0">
              <a:lnSpc>
                <a:spcPct val="100000"/>
              </a:lnSpc>
              <a:spcBef>
                <a:spcPts val="0"/>
              </a:spcBef>
              <a:spcAft>
                <a:spcPts val="0"/>
              </a:spcAft>
              <a:buClr>
                <a:schemeClr val="dk1"/>
              </a:buClr>
              <a:buSzPts val="3000"/>
              <a:buFont typeface="STIX Two Text SemiBold"/>
              <a:buNone/>
              <a:defRPr sz="3000" b="0" i="0" u="none" strike="noStrike" cap="none">
                <a:solidFill>
                  <a:schemeClr val="dk1"/>
                </a:solidFill>
                <a:latin typeface="STIX Two Text SemiBold"/>
                <a:ea typeface="STIX Two Text SemiBold"/>
                <a:cs typeface="STIX Two Text SemiBold"/>
                <a:sym typeface="STIX Two Text SemiBold"/>
              </a:defRPr>
            </a:lvl9pPr>
          </a:lstStyle>
          <a:p>
            <a:pPr algn="ctr"/>
            <a:r>
              <a:rPr lang="bn-BD" sz="3200" dirty="0">
                <a:latin typeface="Nikosh" panose="02000000000000000000" pitchFamily="2" charset="0"/>
                <a:ea typeface="Tiro Bangla"/>
                <a:cs typeface="Nikosh" panose="02000000000000000000" pitchFamily="2" charset="0"/>
                <a:sym typeface="Tiro Bangla"/>
              </a:rPr>
              <a:t>করণীয়</a:t>
            </a:r>
          </a:p>
        </p:txBody>
      </p:sp>
    </p:spTree>
    <p:extLst>
      <p:ext uri="{BB962C8B-B14F-4D97-AF65-F5344CB8AC3E}">
        <p14:creationId xmlns:p14="http://schemas.microsoft.com/office/powerpoint/2010/main" val="278524309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805"/>
        <p:cNvGrpSpPr/>
        <p:nvPr/>
      </p:nvGrpSpPr>
      <p:grpSpPr>
        <a:xfrm>
          <a:off x="0" y="0"/>
          <a:ext cx="0" cy="0"/>
          <a:chOff x="0" y="0"/>
          <a:chExt cx="0" cy="0"/>
        </a:xfrm>
      </p:grpSpPr>
      <p:sp>
        <p:nvSpPr>
          <p:cNvPr id="806" name="Google Shape;806;p66"/>
          <p:cNvSpPr txBox="1">
            <a:spLocks noGrp="1"/>
          </p:cNvSpPr>
          <p:nvPr>
            <p:ph type="subTitle" idx="1"/>
          </p:nvPr>
        </p:nvSpPr>
        <p:spPr>
          <a:xfrm>
            <a:off x="366100" y="4773588"/>
            <a:ext cx="3539400" cy="282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Student Name</a:t>
            </a:r>
            <a:endParaRPr/>
          </a:p>
        </p:txBody>
      </p:sp>
      <p:sp>
        <p:nvSpPr>
          <p:cNvPr id="807" name="Google Shape;807;p66"/>
          <p:cNvSpPr txBox="1">
            <a:spLocks noGrp="1"/>
          </p:cNvSpPr>
          <p:nvPr>
            <p:ph type="subTitle" idx="2"/>
          </p:nvPr>
        </p:nvSpPr>
        <p:spPr>
          <a:xfrm>
            <a:off x="5251900" y="4773588"/>
            <a:ext cx="3539400" cy="282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en"/>
              <a:t>Class Name</a:t>
            </a:r>
            <a:endParaRPr/>
          </a:p>
        </p:txBody>
      </p:sp>
      <p:sp>
        <p:nvSpPr>
          <p:cNvPr id="808" name="Google Shape;808;p66"/>
          <p:cNvSpPr txBox="1">
            <a:spLocks noGrp="1"/>
          </p:cNvSpPr>
          <p:nvPr>
            <p:ph type="title"/>
          </p:nvPr>
        </p:nvSpPr>
        <p:spPr>
          <a:xfrm>
            <a:off x="366100" y="471344"/>
            <a:ext cx="3846600" cy="578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endParaRPr sz="2500" dirty="0">
              <a:latin typeface="Nikosh" panose="02000000000000000000" pitchFamily="2" charset="0"/>
              <a:ea typeface="Tiro Bangla"/>
              <a:cs typeface="Nikosh" panose="02000000000000000000" pitchFamily="2" charset="0"/>
              <a:sym typeface="Tiro Bangla"/>
            </a:endParaRPr>
          </a:p>
        </p:txBody>
      </p:sp>
      <p:sp>
        <p:nvSpPr>
          <p:cNvPr id="809" name="Google Shape;809;p66"/>
          <p:cNvSpPr txBox="1">
            <a:spLocks noGrp="1"/>
          </p:cNvSpPr>
          <p:nvPr>
            <p:ph type="body" idx="4"/>
          </p:nvPr>
        </p:nvSpPr>
        <p:spPr>
          <a:xfrm>
            <a:off x="620079" y="1275857"/>
            <a:ext cx="7903841" cy="2591786"/>
          </a:xfrm>
          <a:prstGeom prst="rect">
            <a:avLst/>
          </a:prstGeom>
        </p:spPr>
        <p:txBody>
          <a:bodyPr spcFirstLastPara="1" wrap="square" lIns="91425" tIns="91425" rIns="91425" bIns="91425" anchor="ctr" anchorCtr="0">
            <a:noAutofit/>
          </a:bodyPr>
          <a:lstStyle/>
          <a:p>
            <a:pPr marL="0" lvl="0" indent="0" algn="ctr" defTabSz="457200">
              <a:lnSpc>
                <a:spcPct val="114000"/>
              </a:lnSpc>
              <a:spcBef>
                <a:spcPts val="600"/>
              </a:spcBef>
              <a:buClrTx/>
              <a:buSzTx/>
              <a:buNone/>
              <a:defRPr/>
            </a:pPr>
            <a:r>
              <a:rPr lang="en-US" sz="9600" b="1" kern="100" dirty="0">
                <a:solidFill>
                  <a:srgbClr val="014840"/>
                </a:solidFill>
                <a:latin typeface="Nikosh" panose="02000000000000000000" pitchFamily="2" charset="0"/>
                <a:cs typeface="Nikosh" panose="02000000000000000000" pitchFamily="2" charset="0"/>
              </a:rPr>
              <a:t>ধ</a:t>
            </a:r>
            <a:r>
              <a:rPr lang="bn-BD" sz="9600" b="1" kern="100" dirty="0">
                <a:solidFill>
                  <a:srgbClr val="014840"/>
                </a:solidFill>
                <a:latin typeface="Nikosh" panose="02000000000000000000" pitchFamily="2" charset="0"/>
                <a:cs typeface="Nikosh" panose="02000000000000000000" pitchFamily="2" charset="0"/>
              </a:rPr>
              <a:t>ন</a:t>
            </a:r>
            <a:r>
              <a:rPr lang="en-US" sz="9600" b="1" kern="100" dirty="0">
                <a:solidFill>
                  <a:srgbClr val="014840"/>
                </a:solidFill>
                <a:latin typeface="Nikosh" panose="02000000000000000000" pitchFamily="2" charset="0"/>
                <a:cs typeface="Nikosh" panose="02000000000000000000" pitchFamily="2" charset="0"/>
              </a:rPr>
              <a:t>্</a:t>
            </a:r>
            <a:r>
              <a:rPr lang="bn-BD" sz="9600" b="1" kern="100" dirty="0">
                <a:solidFill>
                  <a:srgbClr val="014840"/>
                </a:solidFill>
                <a:latin typeface="Nikosh" panose="02000000000000000000" pitchFamily="2" charset="0"/>
                <a:cs typeface="Nikosh" panose="02000000000000000000" pitchFamily="2" charset="0"/>
              </a:rPr>
              <a:t>য</a:t>
            </a:r>
            <a:r>
              <a:rPr lang="en-US" sz="9600" b="1" kern="100" dirty="0">
                <a:solidFill>
                  <a:srgbClr val="014840"/>
                </a:solidFill>
                <a:latin typeface="Nikosh" panose="02000000000000000000" pitchFamily="2" charset="0"/>
                <a:cs typeface="Nikosh" panose="02000000000000000000" pitchFamily="2" charset="0"/>
              </a:rPr>
              <a:t>ব</a:t>
            </a:r>
            <a:r>
              <a:rPr lang="bn-BD" sz="9600" b="1" kern="100" dirty="0">
                <a:solidFill>
                  <a:srgbClr val="014840"/>
                </a:solidFill>
                <a:latin typeface="Nikosh" panose="02000000000000000000" pitchFamily="2" charset="0"/>
                <a:cs typeface="Nikosh" panose="02000000000000000000" pitchFamily="2" charset="0"/>
              </a:rPr>
              <a:t>া</a:t>
            </a:r>
            <a:r>
              <a:rPr lang="en-US" sz="9600" b="1" kern="100" dirty="0">
                <a:solidFill>
                  <a:srgbClr val="014840"/>
                </a:solidFill>
                <a:latin typeface="Nikosh" panose="02000000000000000000" pitchFamily="2" charset="0"/>
                <a:cs typeface="Nikosh" panose="02000000000000000000" pitchFamily="2" charset="0"/>
              </a:rPr>
              <a:t>দ</a:t>
            </a:r>
            <a:endParaRPr lang="bn-BD" sz="9600" b="1" kern="100" dirty="0">
              <a:solidFill>
                <a:srgbClr val="014840"/>
              </a:solidFill>
              <a:latin typeface="Nikosh" panose="02000000000000000000" pitchFamily="2" charset="0"/>
              <a:cs typeface="Nikosh" panose="02000000000000000000" pitchFamily="2" charset="0"/>
            </a:endParaRPr>
          </a:p>
        </p:txBody>
      </p:sp>
      <p:sp>
        <p:nvSpPr>
          <p:cNvPr id="810" name="Google Shape;810;p66"/>
          <p:cNvSpPr txBox="1">
            <a:spLocks noGrp="1"/>
          </p:cNvSpPr>
          <p:nvPr>
            <p:ph type="title" idx="7"/>
          </p:nvPr>
        </p:nvSpPr>
        <p:spPr>
          <a:xfrm>
            <a:off x="5098300" y="471344"/>
            <a:ext cx="3846600" cy="578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endParaRPr sz="2500" dirty="0">
              <a:latin typeface="Nikosh" panose="02000000000000000000" pitchFamily="2" charset="0"/>
              <a:ea typeface="Tiro Bangla"/>
              <a:cs typeface="Nikosh" panose="02000000000000000000" pitchFamily="2" charset="0"/>
              <a:sym typeface="Tiro Bangla"/>
            </a:endParaRPr>
          </a:p>
        </p:txBody>
      </p:sp>
    </p:spTree>
    <p:extLst>
      <p:ext uri="{BB962C8B-B14F-4D97-AF65-F5344CB8AC3E}">
        <p14:creationId xmlns:p14="http://schemas.microsoft.com/office/powerpoint/2010/main" val="170380387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815"/>
        <p:cNvGrpSpPr/>
        <p:nvPr/>
      </p:nvGrpSpPr>
      <p:grpSpPr>
        <a:xfrm>
          <a:off x="0" y="0"/>
          <a:ext cx="0" cy="0"/>
          <a:chOff x="0" y="0"/>
          <a:chExt cx="0" cy="0"/>
        </a:xfrm>
      </p:grpSpPr>
      <p:sp>
        <p:nvSpPr>
          <p:cNvPr id="816" name="Google Shape;816;p67"/>
          <p:cNvSpPr txBox="1">
            <a:spLocks noGrp="1"/>
          </p:cNvSpPr>
          <p:nvPr>
            <p:ph type="subTitle" idx="1"/>
          </p:nvPr>
        </p:nvSpPr>
        <p:spPr>
          <a:xfrm>
            <a:off x="2418125" y="2878925"/>
            <a:ext cx="5325600" cy="745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817" name="Google Shape;817;p67"/>
          <p:cNvSpPr txBox="1">
            <a:spLocks noGrp="1"/>
          </p:cNvSpPr>
          <p:nvPr>
            <p:ph type="ctrTitle"/>
          </p:nvPr>
        </p:nvSpPr>
        <p:spPr>
          <a:xfrm>
            <a:off x="2418125" y="1304525"/>
            <a:ext cx="5325600" cy="1574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US" sz="8000" dirty="0" err="1"/>
              <a:t>ধন্যবাদ</a:t>
            </a:r>
            <a:endParaRPr sz="8000" dirty="0"/>
          </a:p>
        </p:txBody>
      </p:sp>
      <p:sp>
        <p:nvSpPr>
          <p:cNvPr id="818" name="Google Shape;818;p67"/>
          <p:cNvSpPr txBox="1">
            <a:spLocks noGrp="1"/>
          </p:cNvSpPr>
          <p:nvPr>
            <p:ph type="subTitle" idx="2"/>
          </p:nvPr>
        </p:nvSpPr>
        <p:spPr>
          <a:xfrm>
            <a:off x="2418125" y="3777425"/>
            <a:ext cx="2198100" cy="256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819" name="Google Shape;819;p67"/>
          <p:cNvSpPr txBox="1">
            <a:spLocks noGrp="1"/>
          </p:cNvSpPr>
          <p:nvPr>
            <p:ph type="subTitle" idx="3"/>
          </p:nvPr>
        </p:nvSpPr>
        <p:spPr>
          <a:xfrm>
            <a:off x="5545625" y="3777425"/>
            <a:ext cx="2198100" cy="256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820" name="Google Shape;820;p67"/>
          <p:cNvSpPr txBox="1">
            <a:spLocks noGrp="1"/>
          </p:cNvSpPr>
          <p:nvPr>
            <p:ph type="subTitle" idx="4"/>
          </p:nvPr>
        </p:nvSpPr>
        <p:spPr>
          <a:xfrm rot="-5400000">
            <a:off x="-225675" y="945575"/>
            <a:ext cx="1701300" cy="3315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en"/>
              <a:t>Class Name</a:t>
            </a:r>
            <a:endParaRPr/>
          </a:p>
        </p:txBody>
      </p:sp>
      <p:sp>
        <p:nvSpPr>
          <p:cNvPr id="821" name="Google Shape;821;p67"/>
          <p:cNvSpPr txBox="1">
            <a:spLocks noGrp="1"/>
          </p:cNvSpPr>
          <p:nvPr>
            <p:ph type="subTitle" idx="5"/>
          </p:nvPr>
        </p:nvSpPr>
        <p:spPr>
          <a:xfrm rot="-5400000">
            <a:off x="-225675" y="3868125"/>
            <a:ext cx="1701300" cy="3315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Student Name</a:t>
            </a:r>
            <a:endParaRPr/>
          </a:p>
        </p:txBody>
      </p:sp>
      <p:sp>
        <p:nvSpPr>
          <p:cNvPr id="822" name="Google Shape;822;p67"/>
          <p:cNvSpPr txBox="1">
            <a:spLocks noGrp="1"/>
          </p:cNvSpPr>
          <p:nvPr>
            <p:ph type="body" idx="7"/>
          </p:nvPr>
        </p:nvSpPr>
        <p:spPr>
          <a:xfrm>
            <a:off x="5545613" y="4033925"/>
            <a:ext cx="2198100" cy="863400"/>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None/>
            </a:pPr>
            <a:endParaRPr dirty="0"/>
          </a:p>
        </p:txBody>
      </p:sp>
      <p:sp>
        <p:nvSpPr>
          <p:cNvPr id="823" name="Google Shape;823;p67"/>
          <p:cNvSpPr txBox="1">
            <a:spLocks noGrp="1"/>
          </p:cNvSpPr>
          <p:nvPr>
            <p:ph type="body" idx="6"/>
          </p:nvPr>
        </p:nvSpPr>
        <p:spPr>
          <a:xfrm>
            <a:off x="2418125" y="4033925"/>
            <a:ext cx="2198100" cy="863400"/>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None/>
            </a:pPr>
            <a:endParaRPr dirty="0"/>
          </a:p>
        </p:txBody>
      </p:sp>
    </p:spTree>
  </p:cSld>
  <p:clrMapOvr>
    <a:masterClrMapping/>
  </p:clrMapOvr>
</p:sld>
</file>

<file path=ppt/theme/theme1.xml><?xml version="1.0" encoding="utf-8"?>
<a:theme xmlns:a="http://schemas.openxmlformats.org/drawingml/2006/main" name="Show and Tell/Report #1">
  <a:themeElements>
    <a:clrScheme name="Simple Light">
      <a:dk1>
        <a:srgbClr val="AB8645"/>
      </a:dk1>
      <a:lt1>
        <a:srgbClr val="014840"/>
      </a:lt1>
      <a:dk2>
        <a:srgbClr val="000000"/>
      </a:dk2>
      <a:lt2>
        <a:srgbClr val="FAF5F0"/>
      </a:lt2>
      <a:accent1>
        <a:srgbClr val="133E37"/>
      </a:accent1>
      <a:accent2>
        <a:srgbClr val="D8B771"/>
      </a:accent2>
      <a:accent3>
        <a:srgbClr val="FFFFFF"/>
      </a:accent3>
      <a:accent4>
        <a:srgbClr val="8DA1B9"/>
      </a:accent4>
      <a:accent5>
        <a:srgbClr val="BC4749"/>
      </a:accent5>
      <a:accent6>
        <a:srgbClr val="3C1518"/>
      </a:accent6>
      <a:hlink>
        <a:srgbClr val="01484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63</TotalTime>
  <Words>2443</Words>
  <Application>Microsoft Office PowerPoint</Application>
  <PresentationFormat>On-screen Show (16:9)</PresentationFormat>
  <Paragraphs>200</Paragraphs>
  <Slides>32</Slides>
  <Notes>32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32</vt:i4>
      </vt:variant>
    </vt:vector>
  </HeadingPairs>
  <TitlesOfParts>
    <vt:vector size="41" baseType="lpstr">
      <vt:lpstr>Arial</vt:lpstr>
      <vt:lpstr>STIX Two Text Medium</vt:lpstr>
      <vt:lpstr>NikoshBAN</vt:lpstr>
      <vt:lpstr>Tiro Bangla</vt:lpstr>
      <vt:lpstr>Nikosh</vt:lpstr>
      <vt:lpstr>Plus Jakarta Sans Medium</vt:lpstr>
      <vt:lpstr>STIX Two Text</vt:lpstr>
      <vt:lpstr>STIX Two Text SemiBold</vt:lpstr>
      <vt:lpstr>Show and Tell/Report #1</vt:lpstr>
      <vt:lpstr>নির্বাচন কর্মকর্তা (বিশেষ বিধান) আইন, ১৯৯১ ও  সংশোধিত আইন ২০২৫</vt:lpstr>
      <vt:lpstr>১। সংক্ষিপ্ত শিরোনাম ও প্রবর্তন।</vt:lpstr>
      <vt:lpstr>২। বিষয় বা প্রসঙ্গের পরিপন্থী কোন কিছু না থাকিলে, এই আইন-</vt:lpstr>
      <vt:lpstr>২। বিষয় বা প্রসঙ্গের পরিপন্থী কোন কিছু না থাকিলে, এই আইন-</vt:lpstr>
      <vt:lpstr>২। বিষয় বা প্রসঙ্গের পরিপন্থী কোন কিছু না থাকিলে, এই আইন-</vt:lpstr>
      <vt:lpstr>৩। আপাততঃ বলবত্‌ অন্য কোন আইনে বা কোন চাকুরী বিধিতে যাহা কিছুই থাকুক না কেন, এই আইনের বিধানাবলী কার্যকর থাকিবে।</vt:lpstr>
      <vt:lpstr>৪। নির্বাচন-কর্মকর্তার চাকুরী ও উহার নিয়ন্ত্রণ</vt:lpstr>
      <vt:lpstr>৪। নির্বাচন-কর্মকর্তার চাকুরী ও উহার নিয়ন্ত্রণ</vt:lpstr>
      <vt:lpstr>৪। নির্বাচন-কর্মকর্তার চাকুরী ও উহার নিয়ন্ত্রণ</vt:lpstr>
      <vt:lpstr>৫। নির্বাচন-কর্মকর্তার শৃঙ্খলামূলক শাস্তি</vt:lpstr>
      <vt:lpstr>৫। নির্বাচন-কর্মকর্তার শৃঙ্খলামূলক শাস্তি</vt:lpstr>
      <vt:lpstr>৫। নির্বাচন-কর্মকর্তার শৃঙ্খলামূলক শাস্তি</vt:lpstr>
      <vt:lpstr>৫। নির্বাচন-কর্মকর্তার শৃঙ্খলামূলক শাস্তি</vt:lpstr>
      <vt:lpstr>৫। নির্বাচন-কর্মকর্তার শৃঙ্খলামূলক শাস্তি</vt:lpstr>
      <vt:lpstr>৫। নির্বাচন-কর্মকর্তার শৃঙ্খলামূলক শাস্তি</vt:lpstr>
      <vt:lpstr>৬। দন্ড</vt:lpstr>
      <vt:lpstr>৬। দন্ড</vt:lpstr>
      <vt:lpstr>৭। কমিশন বা উহার নিকট হইতে এতদুদ্দেশ্যে সাধারণ বা বিশেষভাবে ক্ষমতাপ্রাপ্ত কোন ব্যক্তির লিখিত অভিযোগ ছাড়া কোন আদালত এই আইনের অধীন কোন অপরাধ বিচারের জন্য গ্রহণ করিতে পারিবেন না।</vt:lpstr>
      <vt:lpstr>৮। নির্বাচন কর্মকর্তা (বিশেষ বিধান) অধ্যাদেশ, ১৯৯০ (অধ্যাদেশ নং ৩১, ১৯৯০) এতদ্বারা রহিত করা হইল।</vt:lpstr>
      <vt:lpstr>নির্বাচনে করণীয় ও বর্জনীয়</vt:lpstr>
      <vt:lpstr>করণীয় </vt:lpstr>
      <vt:lpstr>করণীয় </vt:lpstr>
      <vt:lpstr>করণীয় </vt:lpstr>
      <vt:lpstr>করণীয় </vt:lpstr>
      <vt:lpstr>করণীয় </vt:lpstr>
      <vt:lpstr>করণীয় </vt:lpstr>
      <vt:lpstr>করণীয় </vt:lpstr>
      <vt:lpstr>করণীয় </vt:lpstr>
      <vt:lpstr>PowerPoint Presentation</vt:lpstr>
      <vt:lpstr>PowerPoint Presentation</vt:lpstr>
      <vt:lpstr>PowerPoint Presentation</vt:lpstr>
      <vt:lpstr>ধন্যবাদ</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নির্বাচন কর্মকর্তা (বিশেষ বিধান) আইন, ১৯৯১ ও সংশোধিত আইন ২০২৫</dc:title>
  <cp:lastModifiedBy>USER</cp:lastModifiedBy>
  <cp:revision>8</cp:revision>
  <dcterms:modified xsi:type="dcterms:W3CDTF">2026-01-13T13:06:22Z</dcterms:modified>
</cp:coreProperties>
</file>